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00" r:id="rId5"/>
    <p:sldId id="310" r:id="rId6"/>
    <p:sldId id="321" r:id="rId7"/>
    <p:sldId id="317" r:id="rId8"/>
    <p:sldId id="314" r:id="rId9"/>
    <p:sldId id="320" r:id="rId10"/>
    <p:sldId id="31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FF01"/>
    <a:srgbClr val="22FF01"/>
    <a:srgbClr val="1115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72"/>
  </p:normalViewPr>
  <p:slideViewPr>
    <p:cSldViewPr snapToGrid="0">
      <p:cViewPr>
        <p:scale>
          <a:sx n="73" d="100"/>
          <a:sy n="73" d="100"/>
        </p:scale>
        <p:origin x="36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24EA32-7CD7-42EB-9F46-C0A7A2BB171B}" type="doc">
      <dgm:prSet loTypeId="urn:microsoft.com/office/officeart/2005/8/layout/vList3" loCatId="list" qsTypeId="urn:microsoft.com/office/officeart/2005/8/quickstyle/simple4" qsCatId="simple" csTypeId="urn:microsoft.com/office/officeart/2005/8/colors/accent0_3" csCatId="mainScheme" phldr="1"/>
      <dgm:spPr/>
    </dgm:pt>
    <dgm:pt modelId="{D088123B-0C28-49FC-971B-649092DE8DF7}">
      <dgm:prSet phldrT="[Text]" custT="1"/>
      <dgm:spPr/>
      <dgm:t>
        <a:bodyPr/>
        <a:lstStyle/>
        <a:p>
          <a:pPr algn="l">
            <a:buFont typeface="Symbol" panose="05050102010706020507" pitchFamily="18" charset="2"/>
            <a:buChar char=""/>
          </a:pPr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- Encapsulates player coordinates (x, y).</a:t>
          </a:r>
        </a:p>
        <a:p>
          <a:pPr algn="l">
            <a:buFont typeface="Symbol" panose="05050102010706020507" pitchFamily="18" charset="2"/>
            <a:buChar char=""/>
          </a:pPr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- Contains virtual methods like move to be overridden by subclasses.</a:t>
          </a:r>
        </a:p>
      </dgm:t>
    </dgm:pt>
    <dgm:pt modelId="{D3E25315-B25F-4897-93A4-33B2C802D4D3}" type="parTrans" cxnId="{B6DACD78-A06A-486A-B42D-A05838B2996D}">
      <dgm:prSet/>
      <dgm:spPr/>
      <dgm:t>
        <a:bodyPr/>
        <a:lstStyle/>
        <a:p>
          <a:endParaRPr lang="en-US"/>
        </a:p>
      </dgm:t>
    </dgm:pt>
    <dgm:pt modelId="{1282F452-B56A-4AEB-B147-E0D057924FD6}" type="sibTrans" cxnId="{B6DACD78-A06A-486A-B42D-A05838B2996D}">
      <dgm:prSet/>
      <dgm:spPr/>
      <dgm:t>
        <a:bodyPr/>
        <a:lstStyle/>
        <a:p>
          <a:endParaRPr lang="en-US"/>
        </a:p>
      </dgm:t>
    </dgm:pt>
    <dgm:pt modelId="{49940BF1-5CFF-4FCA-92BC-A51825EE4649}">
      <dgm:prSet phldrT="[Text]"/>
      <dgm:spPr/>
      <dgm:t>
        <a:bodyPr/>
        <a:lstStyle/>
        <a:p>
          <a:pPr algn="l">
            <a:buFont typeface="Symbol" panose="05050102010706020507" pitchFamily="18" charset="2"/>
            <a:buChar char="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- Implements the move method to handle movement (w/a/s/d for directions).</a:t>
          </a:r>
        </a:p>
        <a:p>
          <a:pPr algn="l">
            <a:buFont typeface="Symbol" panose="05050102010706020507" pitchFamily="18" charset="2"/>
            <a:buChar char="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- Provides methods like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resetPosition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for resetting the player’s position after invalid moves</a:t>
          </a:r>
          <a:r>
            <a:rPr lang="en-US" dirty="0"/>
            <a:t>.</a:t>
          </a:r>
        </a:p>
      </dgm:t>
    </dgm:pt>
    <dgm:pt modelId="{32C20937-A4FD-45B9-B86F-3C753D251244}" type="parTrans" cxnId="{E783762A-CB26-4A7F-A479-0C6921D4EEDD}">
      <dgm:prSet/>
      <dgm:spPr/>
      <dgm:t>
        <a:bodyPr/>
        <a:lstStyle/>
        <a:p>
          <a:endParaRPr lang="en-US"/>
        </a:p>
      </dgm:t>
    </dgm:pt>
    <dgm:pt modelId="{856069EA-2E2E-478A-ABF5-2506B38C984B}" type="sibTrans" cxnId="{E783762A-CB26-4A7F-A479-0C6921D4EEDD}">
      <dgm:prSet/>
      <dgm:spPr/>
      <dgm:t>
        <a:bodyPr/>
        <a:lstStyle/>
        <a:p>
          <a:endParaRPr lang="en-US"/>
        </a:p>
      </dgm:t>
    </dgm:pt>
    <dgm:pt modelId="{FADA6D31-381D-43F4-BE1F-495D4A105A93}">
      <dgm:prSet phldrT="[Text]"/>
      <dgm:spPr/>
      <dgm:t>
        <a:bodyPr/>
        <a:lstStyle/>
        <a:p>
          <a:pPr algn="l">
            <a:buFont typeface="Symbol" panose="05050102010706020507" pitchFamily="18" charset="2"/>
            <a:buChar char="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movePlayer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: Manages movement and validates moves.</a:t>
          </a:r>
        </a:p>
        <a:p>
          <a:pPr algn="l">
            <a:buFont typeface="Symbol" panose="05050102010706020507" pitchFamily="18" charset="2"/>
            <a:buChar char="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isGameComplete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: Checks if the player reached the endpoint.</a:t>
          </a:r>
        </a:p>
        <a:p>
          <a:pPr algn="l">
            <a:buFont typeface="Symbol" panose="05050102010706020507" pitchFamily="18" charset="2"/>
            <a:buChar char="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restartGame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: Resets player position and move count.</a:t>
          </a:r>
        </a:p>
        <a:p>
          <a:pPr algn="l">
            <a:buFont typeface="Symbol" panose="05050102010706020507" pitchFamily="18" charset="2"/>
            <a:buChar char="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- Friend function to display the maze (operator&lt;&lt;).</a:t>
          </a:r>
        </a:p>
      </dgm:t>
    </dgm:pt>
    <dgm:pt modelId="{8332839A-3766-4B05-8A11-32C7EF7406F6}" type="parTrans" cxnId="{30207B92-D4EF-4691-B037-021F513DFD34}">
      <dgm:prSet/>
      <dgm:spPr/>
      <dgm:t>
        <a:bodyPr/>
        <a:lstStyle/>
        <a:p>
          <a:endParaRPr lang="en-US"/>
        </a:p>
      </dgm:t>
    </dgm:pt>
    <dgm:pt modelId="{BD575F67-6D5E-4844-8D4B-391632F0DDBC}" type="sibTrans" cxnId="{30207B92-D4EF-4691-B037-021F513DFD34}">
      <dgm:prSet/>
      <dgm:spPr/>
      <dgm:t>
        <a:bodyPr/>
        <a:lstStyle/>
        <a:p>
          <a:endParaRPr lang="en-US"/>
        </a:p>
      </dgm:t>
    </dgm:pt>
    <dgm:pt modelId="{820E9B2C-A4AA-4D08-9041-C3E898DC3201}" type="pres">
      <dgm:prSet presAssocID="{0824EA32-7CD7-42EB-9F46-C0A7A2BB171B}" presName="linearFlow" presStyleCnt="0">
        <dgm:presLayoutVars>
          <dgm:dir/>
          <dgm:resizeHandles val="exact"/>
        </dgm:presLayoutVars>
      </dgm:prSet>
      <dgm:spPr/>
    </dgm:pt>
    <dgm:pt modelId="{81C5B2FE-42DD-4ABC-9B75-F9C060280C83}" type="pres">
      <dgm:prSet presAssocID="{D088123B-0C28-49FC-971B-649092DE8DF7}" presName="composite" presStyleCnt="0"/>
      <dgm:spPr/>
    </dgm:pt>
    <dgm:pt modelId="{72603859-B8BC-4CC3-B70B-1D83A3F57DDA}" type="pres">
      <dgm:prSet presAssocID="{D088123B-0C28-49FC-971B-649092DE8DF7}" presName="imgShp" presStyleLbl="fgImgPlace1" presStyleIdx="0" presStyleCnt="3"/>
      <dgm:spPr/>
    </dgm:pt>
    <dgm:pt modelId="{B9B8174D-46A1-4FE2-A9AE-C47CF92AE651}" type="pres">
      <dgm:prSet presAssocID="{D088123B-0C28-49FC-971B-649092DE8DF7}" presName="txShp" presStyleLbl="node1" presStyleIdx="0" presStyleCnt="3">
        <dgm:presLayoutVars>
          <dgm:bulletEnabled val="1"/>
        </dgm:presLayoutVars>
      </dgm:prSet>
      <dgm:spPr/>
    </dgm:pt>
    <dgm:pt modelId="{9350A897-39E9-4016-9498-66129055EB30}" type="pres">
      <dgm:prSet presAssocID="{1282F452-B56A-4AEB-B147-E0D057924FD6}" presName="spacing" presStyleCnt="0"/>
      <dgm:spPr/>
    </dgm:pt>
    <dgm:pt modelId="{2DF7CD4A-1663-4B91-8341-B6349F96FC23}" type="pres">
      <dgm:prSet presAssocID="{49940BF1-5CFF-4FCA-92BC-A51825EE4649}" presName="composite" presStyleCnt="0"/>
      <dgm:spPr/>
    </dgm:pt>
    <dgm:pt modelId="{58906F38-ED4A-4344-850D-8AC3A2D03F1A}" type="pres">
      <dgm:prSet presAssocID="{49940BF1-5CFF-4FCA-92BC-A51825EE4649}" presName="imgShp" presStyleLbl="fgImgPlace1" presStyleIdx="1" presStyleCnt="3"/>
      <dgm:spPr/>
    </dgm:pt>
    <dgm:pt modelId="{A95B2BC3-FE02-44CB-B4A8-DEDEBE5BE21A}" type="pres">
      <dgm:prSet presAssocID="{49940BF1-5CFF-4FCA-92BC-A51825EE4649}" presName="txShp" presStyleLbl="node1" presStyleIdx="1" presStyleCnt="3">
        <dgm:presLayoutVars>
          <dgm:bulletEnabled val="1"/>
        </dgm:presLayoutVars>
      </dgm:prSet>
      <dgm:spPr/>
    </dgm:pt>
    <dgm:pt modelId="{0B322557-0D4F-44AF-946B-9D5A4F45D122}" type="pres">
      <dgm:prSet presAssocID="{856069EA-2E2E-478A-ABF5-2506B38C984B}" presName="spacing" presStyleCnt="0"/>
      <dgm:spPr/>
    </dgm:pt>
    <dgm:pt modelId="{AC6EC705-DBA4-47E6-A358-8B3F1D0E0516}" type="pres">
      <dgm:prSet presAssocID="{FADA6D31-381D-43F4-BE1F-495D4A105A93}" presName="composite" presStyleCnt="0"/>
      <dgm:spPr/>
    </dgm:pt>
    <dgm:pt modelId="{B88F23DD-0F27-451D-93FF-3B11CC7BA391}" type="pres">
      <dgm:prSet presAssocID="{FADA6D31-381D-43F4-BE1F-495D4A105A93}" presName="imgShp" presStyleLbl="fgImgPlace1" presStyleIdx="2" presStyleCnt="3"/>
      <dgm:spPr/>
    </dgm:pt>
    <dgm:pt modelId="{0E67A5A7-34D0-4F91-9C70-7E2703382237}" type="pres">
      <dgm:prSet presAssocID="{FADA6D31-381D-43F4-BE1F-495D4A105A93}" presName="txShp" presStyleLbl="node1" presStyleIdx="2" presStyleCnt="3">
        <dgm:presLayoutVars>
          <dgm:bulletEnabled val="1"/>
        </dgm:presLayoutVars>
      </dgm:prSet>
      <dgm:spPr/>
    </dgm:pt>
  </dgm:ptLst>
  <dgm:cxnLst>
    <dgm:cxn modelId="{E783762A-CB26-4A7F-A479-0C6921D4EEDD}" srcId="{0824EA32-7CD7-42EB-9F46-C0A7A2BB171B}" destId="{49940BF1-5CFF-4FCA-92BC-A51825EE4649}" srcOrd="1" destOrd="0" parTransId="{32C20937-A4FD-45B9-B86F-3C753D251244}" sibTransId="{856069EA-2E2E-478A-ABF5-2506B38C984B}"/>
    <dgm:cxn modelId="{1ADB9962-58C1-4D56-B3A5-2F2D929488F4}" type="presOf" srcId="{0824EA32-7CD7-42EB-9F46-C0A7A2BB171B}" destId="{820E9B2C-A4AA-4D08-9041-C3E898DC3201}" srcOrd="0" destOrd="0" presId="urn:microsoft.com/office/officeart/2005/8/layout/vList3"/>
    <dgm:cxn modelId="{A6BB9758-4AED-473B-87B6-F8B3F6FDBBD0}" type="presOf" srcId="{FADA6D31-381D-43F4-BE1F-495D4A105A93}" destId="{0E67A5A7-34D0-4F91-9C70-7E2703382237}" srcOrd="0" destOrd="0" presId="urn:microsoft.com/office/officeart/2005/8/layout/vList3"/>
    <dgm:cxn modelId="{B6DACD78-A06A-486A-B42D-A05838B2996D}" srcId="{0824EA32-7CD7-42EB-9F46-C0A7A2BB171B}" destId="{D088123B-0C28-49FC-971B-649092DE8DF7}" srcOrd="0" destOrd="0" parTransId="{D3E25315-B25F-4897-93A4-33B2C802D4D3}" sibTransId="{1282F452-B56A-4AEB-B147-E0D057924FD6}"/>
    <dgm:cxn modelId="{30207B92-D4EF-4691-B037-021F513DFD34}" srcId="{0824EA32-7CD7-42EB-9F46-C0A7A2BB171B}" destId="{FADA6D31-381D-43F4-BE1F-495D4A105A93}" srcOrd="2" destOrd="0" parTransId="{8332839A-3766-4B05-8A11-32C7EF7406F6}" sibTransId="{BD575F67-6D5E-4844-8D4B-391632F0DDBC}"/>
    <dgm:cxn modelId="{5E68B2A3-137A-40D6-A8D9-CCA42D803804}" type="presOf" srcId="{49940BF1-5CFF-4FCA-92BC-A51825EE4649}" destId="{A95B2BC3-FE02-44CB-B4A8-DEDEBE5BE21A}" srcOrd="0" destOrd="0" presId="urn:microsoft.com/office/officeart/2005/8/layout/vList3"/>
    <dgm:cxn modelId="{7A1598E4-CE38-4111-9280-E63A55C11C01}" type="presOf" srcId="{D088123B-0C28-49FC-971B-649092DE8DF7}" destId="{B9B8174D-46A1-4FE2-A9AE-C47CF92AE651}" srcOrd="0" destOrd="0" presId="urn:microsoft.com/office/officeart/2005/8/layout/vList3"/>
    <dgm:cxn modelId="{58785CDF-8E93-42E4-A850-C7C3C991E307}" type="presParOf" srcId="{820E9B2C-A4AA-4D08-9041-C3E898DC3201}" destId="{81C5B2FE-42DD-4ABC-9B75-F9C060280C83}" srcOrd="0" destOrd="0" presId="urn:microsoft.com/office/officeart/2005/8/layout/vList3"/>
    <dgm:cxn modelId="{DD42A9A0-A63A-4995-9C74-FD96119A2DB5}" type="presParOf" srcId="{81C5B2FE-42DD-4ABC-9B75-F9C060280C83}" destId="{72603859-B8BC-4CC3-B70B-1D83A3F57DDA}" srcOrd="0" destOrd="0" presId="urn:microsoft.com/office/officeart/2005/8/layout/vList3"/>
    <dgm:cxn modelId="{23C3BB7B-E430-4541-8F21-26A671DC8B41}" type="presParOf" srcId="{81C5B2FE-42DD-4ABC-9B75-F9C060280C83}" destId="{B9B8174D-46A1-4FE2-A9AE-C47CF92AE651}" srcOrd="1" destOrd="0" presId="urn:microsoft.com/office/officeart/2005/8/layout/vList3"/>
    <dgm:cxn modelId="{223C99F3-0245-4294-A836-7A9C26866FAB}" type="presParOf" srcId="{820E9B2C-A4AA-4D08-9041-C3E898DC3201}" destId="{9350A897-39E9-4016-9498-66129055EB30}" srcOrd="1" destOrd="0" presId="urn:microsoft.com/office/officeart/2005/8/layout/vList3"/>
    <dgm:cxn modelId="{23709F4A-4271-4C26-AC54-96291134DFE2}" type="presParOf" srcId="{820E9B2C-A4AA-4D08-9041-C3E898DC3201}" destId="{2DF7CD4A-1663-4B91-8341-B6349F96FC23}" srcOrd="2" destOrd="0" presId="urn:microsoft.com/office/officeart/2005/8/layout/vList3"/>
    <dgm:cxn modelId="{1EC8F126-1F24-47D4-9293-DA470E7D05CD}" type="presParOf" srcId="{2DF7CD4A-1663-4B91-8341-B6349F96FC23}" destId="{58906F38-ED4A-4344-850D-8AC3A2D03F1A}" srcOrd="0" destOrd="0" presId="urn:microsoft.com/office/officeart/2005/8/layout/vList3"/>
    <dgm:cxn modelId="{7DC69EE4-0E78-4139-9FA5-1C3CE4C51978}" type="presParOf" srcId="{2DF7CD4A-1663-4B91-8341-B6349F96FC23}" destId="{A95B2BC3-FE02-44CB-B4A8-DEDEBE5BE21A}" srcOrd="1" destOrd="0" presId="urn:microsoft.com/office/officeart/2005/8/layout/vList3"/>
    <dgm:cxn modelId="{707F51AB-64AC-4EAA-8302-EE09E0BC93EF}" type="presParOf" srcId="{820E9B2C-A4AA-4D08-9041-C3E898DC3201}" destId="{0B322557-0D4F-44AF-946B-9D5A4F45D122}" srcOrd="3" destOrd="0" presId="urn:microsoft.com/office/officeart/2005/8/layout/vList3"/>
    <dgm:cxn modelId="{08E1DC33-AF08-4552-A48F-225F657C2F2C}" type="presParOf" srcId="{820E9B2C-A4AA-4D08-9041-C3E898DC3201}" destId="{AC6EC705-DBA4-47E6-A358-8B3F1D0E0516}" srcOrd="4" destOrd="0" presId="urn:microsoft.com/office/officeart/2005/8/layout/vList3"/>
    <dgm:cxn modelId="{239DE9CC-FC12-4208-905B-32C74268B80B}" type="presParOf" srcId="{AC6EC705-DBA4-47E6-A358-8B3F1D0E0516}" destId="{B88F23DD-0F27-451D-93FF-3B11CC7BA391}" srcOrd="0" destOrd="0" presId="urn:microsoft.com/office/officeart/2005/8/layout/vList3"/>
    <dgm:cxn modelId="{F7B8C6C8-4B0E-4FF3-BE6D-1175BAE12FC1}" type="presParOf" srcId="{AC6EC705-DBA4-47E6-A358-8B3F1D0E0516}" destId="{0E67A5A7-34D0-4F91-9C70-7E2703382237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B8174D-46A1-4FE2-A9AE-C47CF92AE651}">
      <dsp:nvSpPr>
        <dsp:cNvPr id="0" name=""/>
        <dsp:cNvSpPr/>
      </dsp:nvSpPr>
      <dsp:spPr>
        <a:xfrm rot="10800000">
          <a:off x="1918234" y="1236"/>
          <a:ext cx="6393484" cy="1231381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3005" tIns="60960" rIns="113792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Encapsulates player coordinates (x, y).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Contains virtual methods like move to be overridden by subclasses.</a:t>
          </a:r>
        </a:p>
      </dsp:txBody>
      <dsp:txXfrm rot="10800000">
        <a:off x="2226079" y="1236"/>
        <a:ext cx="6085639" cy="1231381"/>
      </dsp:txXfrm>
    </dsp:sp>
    <dsp:sp modelId="{72603859-B8BC-4CC3-B70B-1D83A3F57DDA}">
      <dsp:nvSpPr>
        <dsp:cNvPr id="0" name=""/>
        <dsp:cNvSpPr/>
      </dsp:nvSpPr>
      <dsp:spPr>
        <a:xfrm>
          <a:off x="1302543" y="1236"/>
          <a:ext cx="1231381" cy="1231381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95B2BC3-FE02-44CB-B4A8-DEDEBE5BE21A}">
      <dsp:nvSpPr>
        <dsp:cNvPr id="0" name=""/>
        <dsp:cNvSpPr/>
      </dsp:nvSpPr>
      <dsp:spPr>
        <a:xfrm rot="10800000">
          <a:off x="1918234" y="1600194"/>
          <a:ext cx="6393484" cy="1231381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3005" tIns="60960" rIns="113792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Implements the move method to handle movement (w/a/s/d for directions).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Provides methods like </a:t>
          </a:r>
          <a:r>
            <a:rPr lang="en-US" sz="16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resetPosition</a:t>
          </a: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for resetting the player’s position after invalid moves</a:t>
          </a:r>
          <a:r>
            <a:rPr lang="en-US" sz="1600" kern="1200" dirty="0"/>
            <a:t>.</a:t>
          </a:r>
        </a:p>
      </dsp:txBody>
      <dsp:txXfrm rot="10800000">
        <a:off x="2226079" y="1600194"/>
        <a:ext cx="6085639" cy="1231381"/>
      </dsp:txXfrm>
    </dsp:sp>
    <dsp:sp modelId="{58906F38-ED4A-4344-850D-8AC3A2D03F1A}">
      <dsp:nvSpPr>
        <dsp:cNvPr id="0" name=""/>
        <dsp:cNvSpPr/>
      </dsp:nvSpPr>
      <dsp:spPr>
        <a:xfrm>
          <a:off x="1302543" y="1600194"/>
          <a:ext cx="1231381" cy="1231381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E67A5A7-34D0-4F91-9C70-7E2703382237}">
      <dsp:nvSpPr>
        <dsp:cNvPr id="0" name=""/>
        <dsp:cNvSpPr/>
      </dsp:nvSpPr>
      <dsp:spPr>
        <a:xfrm rot="10800000">
          <a:off x="1918234" y="3199152"/>
          <a:ext cx="6393484" cy="1231381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3005" tIns="60960" rIns="113792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16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movePlayer</a:t>
          </a: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 Manages movement and validates moves.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16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isGameComplete</a:t>
          </a: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 Checks if the player reached the endpoint.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16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restartGame</a:t>
          </a: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 Resets player position and move count.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Friend function to display the maze (operator&lt;&lt;).</a:t>
          </a:r>
        </a:p>
      </dsp:txBody>
      <dsp:txXfrm rot="10800000">
        <a:off x="2226079" y="3199152"/>
        <a:ext cx="6085639" cy="1231381"/>
      </dsp:txXfrm>
    </dsp:sp>
    <dsp:sp modelId="{B88F23DD-0F27-451D-93FF-3B11CC7BA391}">
      <dsp:nvSpPr>
        <dsp:cNvPr id="0" name=""/>
        <dsp:cNvSpPr/>
      </dsp:nvSpPr>
      <dsp:spPr>
        <a:xfrm>
          <a:off x="1302543" y="3199152"/>
          <a:ext cx="1231381" cy="1231381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C669D0-F8F9-909F-F36A-221EAC7424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61AC27-49A0-3B4C-5F49-D6641499EF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2F45D-55D9-47BA-9640-E7EB1024F60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7AD1BD-C6AD-D1DF-596E-659165024C3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BA659A-33FC-973A-2DD5-89A959CA8C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4A2DCA-E9F6-4345-9316-BF42F09A2C3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6691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jpeg>
</file>

<file path=ppt/media/image6.jpe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99C6F8-5F98-E04A-B725-72D1A5FE8444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5A9608-B288-5444-9C81-49B56A597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778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2161BAA5-48F7-7727-F9D9-CE83907FF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918140 w 12192000"/>
              <a:gd name="connsiteY1" fmla="*/ 0 h 6858000"/>
              <a:gd name="connsiteX2" fmla="*/ 918140 w 12192000"/>
              <a:gd name="connsiteY2" fmla="*/ 1010539 h 6858000"/>
              <a:gd name="connsiteX3" fmla="*/ 1195741 w 12192000"/>
              <a:gd name="connsiteY3" fmla="*/ 1288140 h 6858000"/>
              <a:gd name="connsiteX4" fmla="*/ 6043842 w 12192000"/>
              <a:gd name="connsiteY4" fmla="*/ 1288140 h 6858000"/>
              <a:gd name="connsiteX5" fmla="*/ 6321443 w 12192000"/>
              <a:gd name="connsiteY5" fmla="*/ 1010539 h 6858000"/>
              <a:gd name="connsiteX6" fmla="*/ 6321443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6858000 h 6858000"/>
              <a:gd name="connsiteX9" fmla="*/ 6283982 w 12192000"/>
              <a:gd name="connsiteY9" fmla="*/ 6858000 h 6858000"/>
              <a:gd name="connsiteX10" fmla="*/ 6283982 w 12192000"/>
              <a:gd name="connsiteY10" fmla="*/ 6429590 h 6858000"/>
              <a:gd name="connsiteX11" fmla="*/ 6058926 w 12192000"/>
              <a:gd name="connsiteY11" fmla="*/ 6204534 h 6858000"/>
              <a:gd name="connsiteX12" fmla="*/ 1105735 w 12192000"/>
              <a:gd name="connsiteY12" fmla="*/ 6204534 h 6858000"/>
              <a:gd name="connsiteX13" fmla="*/ 880679 w 12192000"/>
              <a:gd name="connsiteY13" fmla="*/ 6429590 h 6858000"/>
              <a:gd name="connsiteX14" fmla="*/ 880679 w 12192000"/>
              <a:gd name="connsiteY14" fmla="*/ 6858000 h 6858000"/>
              <a:gd name="connsiteX15" fmla="*/ 0 w 12192000"/>
              <a:gd name="connsiteY15" fmla="*/ 6858000 h 6858000"/>
              <a:gd name="connsiteX16" fmla="*/ 0 w 12192000"/>
              <a:gd name="connsiteY16" fmla="*/ 0 h 6858000"/>
              <a:gd name="connsiteX17" fmla="*/ 1138655 w 12192000"/>
              <a:gd name="connsiteY17" fmla="*/ 1746908 h 6858000"/>
              <a:gd name="connsiteX18" fmla="*/ 913599 w 12192000"/>
              <a:gd name="connsiteY18" fmla="*/ 1971964 h 6858000"/>
              <a:gd name="connsiteX19" fmla="*/ 913599 w 12192000"/>
              <a:gd name="connsiteY19" fmla="*/ 5520711 h 6858000"/>
              <a:gd name="connsiteX20" fmla="*/ 1138655 w 12192000"/>
              <a:gd name="connsiteY20" fmla="*/ 5745767 h 6858000"/>
              <a:gd name="connsiteX21" fmla="*/ 6091846 w 12192000"/>
              <a:gd name="connsiteY21" fmla="*/ 5745767 h 6858000"/>
              <a:gd name="connsiteX22" fmla="*/ 6316902 w 12192000"/>
              <a:gd name="connsiteY22" fmla="*/ 5520711 h 6858000"/>
              <a:gd name="connsiteX23" fmla="*/ 6316902 w 12192000"/>
              <a:gd name="connsiteY23" fmla="*/ 1971964 h 6858000"/>
              <a:gd name="connsiteX24" fmla="*/ 6091846 w 12192000"/>
              <a:gd name="connsiteY24" fmla="*/ 1746908 h 6858000"/>
              <a:gd name="connsiteX25" fmla="*/ 1138655 w 12192000"/>
              <a:gd name="connsiteY25" fmla="*/ 17469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918140" y="0"/>
                </a:lnTo>
                <a:lnTo>
                  <a:pt x="918140" y="1010539"/>
                </a:lnTo>
                <a:cubicBezTo>
                  <a:pt x="918140" y="1163854"/>
                  <a:pt x="1042426" y="1288140"/>
                  <a:pt x="1195741" y="1288140"/>
                </a:cubicBezTo>
                <a:lnTo>
                  <a:pt x="6043842" y="1288140"/>
                </a:lnTo>
                <a:cubicBezTo>
                  <a:pt x="6197157" y="1288140"/>
                  <a:pt x="6321443" y="1163854"/>
                  <a:pt x="6321443" y="1010539"/>
                </a:cubicBezTo>
                <a:lnTo>
                  <a:pt x="6321443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6283982" y="6858000"/>
                </a:lnTo>
                <a:lnTo>
                  <a:pt x="6283982" y="6429590"/>
                </a:lnTo>
                <a:cubicBezTo>
                  <a:pt x="6283982" y="6305295"/>
                  <a:pt x="6183221" y="6204534"/>
                  <a:pt x="6058926" y="6204534"/>
                </a:cubicBezTo>
                <a:lnTo>
                  <a:pt x="1105735" y="6204534"/>
                </a:lnTo>
                <a:cubicBezTo>
                  <a:pt x="981440" y="6204534"/>
                  <a:pt x="880679" y="6305295"/>
                  <a:pt x="880679" y="6429590"/>
                </a:cubicBezTo>
                <a:lnTo>
                  <a:pt x="880679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1138655" y="1746908"/>
                </a:moveTo>
                <a:cubicBezTo>
                  <a:pt x="1014360" y="1746908"/>
                  <a:pt x="913599" y="1847669"/>
                  <a:pt x="913599" y="1971964"/>
                </a:cubicBezTo>
                <a:lnTo>
                  <a:pt x="913599" y="5520711"/>
                </a:lnTo>
                <a:cubicBezTo>
                  <a:pt x="913599" y="5645006"/>
                  <a:pt x="1014360" y="5745767"/>
                  <a:pt x="1138655" y="5745767"/>
                </a:cubicBezTo>
                <a:lnTo>
                  <a:pt x="6091846" y="5745767"/>
                </a:lnTo>
                <a:cubicBezTo>
                  <a:pt x="6216141" y="5745767"/>
                  <a:pt x="6316902" y="5645006"/>
                  <a:pt x="6316902" y="5520711"/>
                </a:cubicBezTo>
                <a:lnTo>
                  <a:pt x="6316902" y="1971964"/>
                </a:lnTo>
                <a:cubicBezTo>
                  <a:pt x="6316902" y="1847669"/>
                  <a:pt x="6216141" y="1746908"/>
                  <a:pt x="6091846" y="1746908"/>
                </a:cubicBezTo>
                <a:lnTo>
                  <a:pt x="1138655" y="174690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64ED4F-0011-0734-A8CE-F357C9B3C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23776" y="0"/>
            <a:ext cx="1671551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C40BC2-4799-E79D-1CFD-4A82C90A1D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196936" y="0"/>
            <a:ext cx="4572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7662E9-6C4B-1DCF-4FA0-9D0E52069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" y="273843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25232" y="463974"/>
            <a:ext cx="4217424" cy="3709195"/>
          </a:xfrm>
        </p:spPr>
        <p:txBody>
          <a:bodyPr anchor="b">
            <a:normAutofit/>
          </a:bodyPr>
          <a:lstStyle>
            <a:lvl1pPr algn="l">
              <a:defRPr sz="4800" b="1" spc="-15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E2C7390-A781-021E-CEDA-D904030438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20158" y="1741488"/>
            <a:ext cx="5394960" cy="3997325"/>
          </a:xfrm>
          <a:prstGeom prst="roundRect">
            <a:avLst>
              <a:gd name="adj" fmla="val 5229"/>
            </a:avLst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 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9B0186-5603-6346-34F2-6BFA71BC6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14738" y="2425699"/>
            <a:ext cx="3288931" cy="3439321"/>
            <a:chOff x="5656746" y="820557"/>
            <a:chExt cx="4120055" cy="4308449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F76A59AE-96E4-A701-461B-61618472B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53287" y="820557"/>
              <a:ext cx="3926972" cy="4308449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48649D3D-45B7-44C7-93B4-BDC88C3284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656746" y="914755"/>
              <a:ext cx="4120055" cy="4120055"/>
            </a:xfrm>
            <a:prstGeom prst="rect">
              <a:avLst/>
            </a:prstGeom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987349E-C488-C02B-B3B1-CCDBD3A78E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771" y="1602"/>
            <a:ext cx="30053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291BC4-F154-0A1C-BD50-D90F45B2E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" y="273843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381000"/>
            <a:ext cx="114300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12520" y="1825625"/>
            <a:ext cx="4825294" cy="4651375"/>
          </a:xfrm>
        </p:spPr>
        <p:txBody>
          <a:bodyPr>
            <a:normAutofit/>
          </a:bodyPr>
          <a:lstStyle>
            <a:lvl1pPr>
              <a:spcAft>
                <a:spcPts val="800"/>
              </a:spcAft>
              <a:defRPr sz="2000"/>
            </a:lvl1pPr>
            <a:lvl2pPr marL="457200" indent="0">
              <a:spcAft>
                <a:spcPts val="800"/>
              </a:spcAft>
              <a:buNone/>
              <a:defRPr sz="2000"/>
            </a:lvl2pPr>
            <a:lvl3pPr marL="914400" indent="0">
              <a:spcAft>
                <a:spcPts val="800"/>
              </a:spcAft>
              <a:buNone/>
              <a:defRPr sz="2000"/>
            </a:lvl3pPr>
            <a:lvl4pPr marL="1371600" indent="0">
              <a:spcAft>
                <a:spcPts val="800"/>
              </a:spcAft>
              <a:buNone/>
              <a:defRPr sz="2000"/>
            </a:lvl4pPr>
            <a:lvl5pPr marL="1828800" indent="0">
              <a:spcAft>
                <a:spcPts val="800"/>
              </a:spcAft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E0070D-0874-F1CC-4E29-6938F5F6349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96778" y="1813720"/>
            <a:ext cx="4657021" cy="4051300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228600">
              <a:defRPr sz="2000"/>
            </a:lvl2pPr>
            <a:lvl3pPr marL="685800">
              <a:defRPr sz="2000"/>
            </a:lvl3pPr>
            <a:lvl4pPr marL="1143000">
              <a:defRPr sz="2000"/>
            </a:lvl4pPr>
            <a:lvl5pPr marL="1600200"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004FE-7725-F349-1245-F443F9E81B9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7600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FF97B6B-1E04-799C-CDFE-9DAFCA93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28970" y="13063"/>
            <a:ext cx="10916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11DE0A-4C1D-01B1-AA49-D966343F6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77288" y="0"/>
            <a:ext cx="10916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BEA20E-0FF2-2897-8BD6-8EFAA8C8D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278460" y="0"/>
            <a:ext cx="272051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291BC4-F154-0A1C-BD50-D90F45B2E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" y="273843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381000"/>
            <a:ext cx="114300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E259F776-4BD1-2F21-61F0-3B60DF6F0366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25625"/>
            <a:ext cx="10515600" cy="4054475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2987B8-BA6E-EE2B-BFB9-D52D6D956AF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869431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4A07D69-1AF2-A193-316E-DD3803E94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206" y="0"/>
            <a:ext cx="2497096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E4D2FA-0049-1792-F6B4-D5FE1EE5A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92348" y="0"/>
            <a:ext cx="30053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6E6ACF-3879-BE02-100B-2096C2235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323" y="0"/>
            <a:ext cx="4572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E74699B-D6F0-303E-200A-7017E1842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506739" y="2603777"/>
            <a:ext cx="4120055" cy="4308449"/>
            <a:chOff x="5656746" y="820557"/>
            <a:chExt cx="4120055" cy="4308449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9C9E38E0-92AE-5063-B259-A22230AA6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53287" y="820557"/>
              <a:ext cx="3926972" cy="4308449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7260EEF0-1C13-AD9A-0967-0460B979EA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656746" y="914755"/>
              <a:ext cx="4120055" cy="4120055"/>
            </a:xfrm>
            <a:prstGeom prst="rect">
              <a:avLst/>
            </a:prstGeom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3291BC4-F154-0A1C-BD50-D90F45B2E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" y="273843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381000"/>
            <a:ext cx="114300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00852" y="1825625"/>
            <a:ext cx="4678975" cy="4517302"/>
          </a:xfrm>
        </p:spPr>
        <p:txBody>
          <a:bodyPr>
            <a:normAutofit/>
          </a:bodyPr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8FE848A-1123-37B6-C43C-5DC49EE0A1D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412173" y="1825625"/>
            <a:ext cx="4678975" cy="4517302"/>
          </a:xfrm>
        </p:spPr>
        <p:txBody>
          <a:bodyPr>
            <a:normAutofit/>
          </a:bodyPr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FB0C591-7E28-3722-4795-07BFB9ED09C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85164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050290D7-ABD3-D880-F002-A497290AC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245" y="-3248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918140 w 12192000"/>
              <a:gd name="connsiteY1" fmla="*/ 0 h 6858000"/>
              <a:gd name="connsiteX2" fmla="*/ 918140 w 12192000"/>
              <a:gd name="connsiteY2" fmla="*/ 1010539 h 6858000"/>
              <a:gd name="connsiteX3" fmla="*/ 1195741 w 12192000"/>
              <a:gd name="connsiteY3" fmla="*/ 1288140 h 6858000"/>
              <a:gd name="connsiteX4" fmla="*/ 6043842 w 12192000"/>
              <a:gd name="connsiteY4" fmla="*/ 1288140 h 6858000"/>
              <a:gd name="connsiteX5" fmla="*/ 6321443 w 12192000"/>
              <a:gd name="connsiteY5" fmla="*/ 1010539 h 6858000"/>
              <a:gd name="connsiteX6" fmla="*/ 6321443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6858000 h 6858000"/>
              <a:gd name="connsiteX9" fmla="*/ 6283982 w 12192000"/>
              <a:gd name="connsiteY9" fmla="*/ 6858000 h 6858000"/>
              <a:gd name="connsiteX10" fmla="*/ 6283982 w 12192000"/>
              <a:gd name="connsiteY10" fmla="*/ 6429590 h 6858000"/>
              <a:gd name="connsiteX11" fmla="*/ 6058926 w 12192000"/>
              <a:gd name="connsiteY11" fmla="*/ 6204534 h 6858000"/>
              <a:gd name="connsiteX12" fmla="*/ 1105735 w 12192000"/>
              <a:gd name="connsiteY12" fmla="*/ 6204534 h 6858000"/>
              <a:gd name="connsiteX13" fmla="*/ 880679 w 12192000"/>
              <a:gd name="connsiteY13" fmla="*/ 6429590 h 6858000"/>
              <a:gd name="connsiteX14" fmla="*/ 880679 w 12192000"/>
              <a:gd name="connsiteY14" fmla="*/ 6858000 h 6858000"/>
              <a:gd name="connsiteX15" fmla="*/ 0 w 12192000"/>
              <a:gd name="connsiteY15" fmla="*/ 6858000 h 6858000"/>
              <a:gd name="connsiteX16" fmla="*/ 0 w 12192000"/>
              <a:gd name="connsiteY16" fmla="*/ 0 h 6858000"/>
              <a:gd name="connsiteX17" fmla="*/ 1138655 w 12192000"/>
              <a:gd name="connsiteY17" fmla="*/ 1746908 h 6858000"/>
              <a:gd name="connsiteX18" fmla="*/ 913599 w 12192000"/>
              <a:gd name="connsiteY18" fmla="*/ 1971964 h 6858000"/>
              <a:gd name="connsiteX19" fmla="*/ 913599 w 12192000"/>
              <a:gd name="connsiteY19" fmla="*/ 5520711 h 6858000"/>
              <a:gd name="connsiteX20" fmla="*/ 1138655 w 12192000"/>
              <a:gd name="connsiteY20" fmla="*/ 5745767 h 6858000"/>
              <a:gd name="connsiteX21" fmla="*/ 6091846 w 12192000"/>
              <a:gd name="connsiteY21" fmla="*/ 5745767 h 6858000"/>
              <a:gd name="connsiteX22" fmla="*/ 6316902 w 12192000"/>
              <a:gd name="connsiteY22" fmla="*/ 5520711 h 6858000"/>
              <a:gd name="connsiteX23" fmla="*/ 6316902 w 12192000"/>
              <a:gd name="connsiteY23" fmla="*/ 1971964 h 6858000"/>
              <a:gd name="connsiteX24" fmla="*/ 6091846 w 12192000"/>
              <a:gd name="connsiteY24" fmla="*/ 1746908 h 6858000"/>
              <a:gd name="connsiteX25" fmla="*/ 1138655 w 12192000"/>
              <a:gd name="connsiteY25" fmla="*/ 17469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918140" y="0"/>
                </a:lnTo>
                <a:lnTo>
                  <a:pt x="918140" y="1010539"/>
                </a:lnTo>
                <a:cubicBezTo>
                  <a:pt x="918140" y="1163854"/>
                  <a:pt x="1042426" y="1288140"/>
                  <a:pt x="1195741" y="1288140"/>
                </a:cubicBezTo>
                <a:lnTo>
                  <a:pt x="6043842" y="1288140"/>
                </a:lnTo>
                <a:cubicBezTo>
                  <a:pt x="6197157" y="1288140"/>
                  <a:pt x="6321443" y="1163854"/>
                  <a:pt x="6321443" y="1010539"/>
                </a:cubicBezTo>
                <a:lnTo>
                  <a:pt x="6321443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6283982" y="6858000"/>
                </a:lnTo>
                <a:lnTo>
                  <a:pt x="6283982" y="6429590"/>
                </a:lnTo>
                <a:cubicBezTo>
                  <a:pt x="6283982" y="6305295"/>
                  <a:pt x="6183221" y="6204534"/>
                  <a:pt x="6058926" y="6204534"/>
                </a:cubicBezTo>
                <a:lnTo>
                  <a:pt x="1105735" y="6204534"/>
                </a:lnTo>
                <a:cubicBezTo>
                  <a:pt x="981440" y="6204534"/>
                  <a:pt x="880679" y="6305295"/>
                  <a:pt x="880679" y="6429590"/>
                </a:cubicBezTo>
                <a:lnTo>
                  <a:pt x="880679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1138655" y="1746908"/>
                </a:moveTo>
                <a:cubicBezTo>
                  <a:pt x="1014360" y="1746908"/>
                  <a:pt x="913599" y="1847669"/>
                  <a:pt x="913599" y="1971964"/>
                </a:cubicBezTo>
                <a:lnTo>
                  <a:pt x="913599" y="5520711"/>
                </a:lnTo>
                <a:cubicBezTo>
                  <a:pt x="913599" y="5645006"/>
                  <a:pt x="1014360" y="5745767"/>
                  <a:pt x="1138655" y="5745767"/>
                </a:cubicBezTo>
                <a:lnTo>
                  <a:pt x="6091846" y="5745767"/>
                </a:lnTo>
                <a:cubicBezTo>
                  <a:pt x="6216141" y="5745767"/>
                  <a:pt x="6316902" y="5645006"/>
                  <a:pt x="6316902" y="5520711"/>
                </a:cubicBezTo>
                <a:lnTo>
                  <a:pt x="6316902" y="1971964"/>
                </a:lnTo>
                <a:cubicBezTo>
                  <a:pt x="6316902" y="1847669"/>
                  <a:pt x="6216141" y="1746908"/>
                  <a:pt x="6091846" y="1746908"/>
                </a:cubicBezTo>
                <a:lnTo>
                  <a:pt x="1138655" y="174690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312039-7E28-974D-ED1C-90F1E53E9C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301493" y="0"/>
            <a:ext cx="109162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C39822-D546-CAF5-43A0-84756C8C7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761785" y="0"/>
            <a:ext cx="272051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AD7832-54F8-F683-7C5A-71ABBBD6D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1555" y="270595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20675" y="382344"/>
            <a:ext cx="4377767" cy="2719337"/>
          </a:xfrm>
        </p:spPr>
        <p:txBody>
          <a:bodyPr anchor="b">
            <a:normAutofit/>
          </a:bodyPr>
          <a:lstStyle>
            <a:lvl1pPr algn="l">
              <a:defRPr sz="4400" b="1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8ABFB379-CB29-0D42-1349-53B7325212E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1745" y="1751759"/>
            <a:ext cx="5394960" cy="3997325"/>
          </a:xfrm>
          <a:prstGeom prst="roundRect">
            <a:avLst>
              <a:gd name="adj" fmla="val 5229"/>
            </a:avLst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 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6EE87FA3-5409-C076-826E-A5685EB21E2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029992" y="3340800"/>
            <a:ext cx="4368450" cy="316633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/>
            </a:lvl1pPr>
            <a:lvl2pPr marL="57150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/>
            </a:lvl2pPr>
            <a:lvl3pPr marL="97155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/>
            </a:lvl3pPr>
            <a:lvl4pPr marL="142875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/>
            </a:lvl4pPr>
            <a:lvl5pPr marL="188595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02793243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84CE42-5F4D-E722-7ABC-852575A3E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2FCB7E-A25D-2786-57F4-CAC8C0B7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08020-3841-3809-A971-C013AF1CA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6D726-924C-E5EB-B28C-E3B9B4462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79A287-35CA-B289-525D-D67FB24B3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EB2365-305E-AE99-1CD4-605540C71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8">
            <a:extLst>
              <a:ext uri="{FF2B5EF4-FFF2-40B4-BE49-F238E27FC236}">
                <a16:creationId xmlns:a16="http://schemas.microsoft.com/office/drawing/2014/main" id="{F31C49C2-4E92-6564-1A68-190EFACC5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918140 w 12192000"/>
              <a:gd name="connsiteY1" fmla="*/ 0 h 6858000"/>
              <a:gd name="connsiteX2" fmla="*/ 918140 w 12192000"/>
              <a:gd name="connsiteY2" fmla="*/ 1010539 h 6858000"/>
              <a:gd name="connsiteX3" fmla="*/ 1195741 w 12192000"/>
              <a:gd name="connsiteY3" fmla="*/ 1288140 h 6858000"/>
              <a:gd name="connsiteX4" fmla="*/ 6043842 w 12192000"/>
              <a:gd name="connsiteY4" fmla="*/ 1288140 h 6858000"/>
              <a:gd name="connsiteX5" fmla="*/ 6321443 w 12192000"/>
              <a:gd name="connsiteY5" fmla="*/ 1010539 h 6858000"/>
              <a:gd name="connsiteX6" fmla="*/ 6321443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6858000 h 6858000"/>
              <a:gd name="connsiteX9" fmla="*/ 6283982 w 12192000"/>
              <a:gd name="connsiteY9" fmla="*/ 6858000 h 6858000"/>
              <a:gd name="connsiteX10" fmla="*/ 6283982 w 12192000"/>
              <a:gd name="connsiteY10" fmla="*/ 6429590 h 6858000"/>
              <a:gd name="connsiteX11" fmla="*/ 6058926 w 12192000"/>
              <a:gd name="connsiteY11" fmla="*/ 6204534 h 6858000"/>
              <a:gd name="connsiteX12" fmla="*/ 1105735 w 12192000"/>
              <a:gd name="connsiteY12" fmla="*/ 6204534 h 6858000"/>
              <a:gd name="connsiteX13" fmla="*/ 880679 w 12192000"/>
              <a:gd name="connsiteY13" fmla="*/ 6429590 h 6858000"/>
              <a:gd name="connsiteX14" fmla="*/ 880679 w 12192000"/>
              <a:gd name="connsiteY14" fmla="*/ 6858000 h 6858000"/>
              <a:gd name="connsiteX15" fmla="*/ 0 w 12192000"/>
              <a:gd name="connsiteY15" fmla="*/ 6858000 h 6858000"/>
              <a:gd name="connsiteX16" fmla="*/ 0 w 12192000"/>
              <a:gd name="connsiteY16" fmla="*/ 0 h 6858000"/>
              <a:gd name="connsiteX17" fmla="*/ 1138655 w 12192000"/>
              <a:gd name="connsiteY17" fmla="*/ 1746908 h 6858000"/>
              <a:gd name="connsiteX18" fmla="*/ 913599 w 12192000"/>
              <a:gd name="connsiteY18" fmla="*/ 1971964 h 6858000"/>
              <a:gd name="connsiteX19" fmla="*/ 913599 w 12192000"/>
              <a:gd name="connsiteY19" fmla="*/ 5520711 h 6858000"/>
              <a:gd name="connsiteX20" fmla="*/ 1138655 w 12192000"/>
              <a:gd name="connsiteY20" fmla="*/ 5745767 h 6858000"/>
              <a:gd name="connsiteX21" fmla="*/ 6091846 w 12192000"/>
              <a:gd name="connsiteY21" fmla="*/ 5745767 h 6858000"/>
              <a:gd name="connsiteX22" fmla="*/ 6316902 w 12192000"/>
              <a:gd name="connsiteY22" fmla="*/ 5520711 h 6858000"/>
              <a:gd name="connsiteX23" fmla="*/ 6316902 w 12192000"/>
              <a:gd name="connsiteY23" fmla="*/ 1971964 h 6858000"/>
              <a:gd name="connsiteX24" fmla="*/ 6091846 w 12192000"/>
              <a:gd name="connsiteY24" fmla="*/ 1746908 h 6858000"/>
              <a:gd name="connsiteX25" fmla="*/ 1138655 w 12192000"/>
              <a:gd name="connsiteY25" fmla="*/ 17469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918140" y="0"/>
                </a:lnTo>
                <a:lnTo>
                  <a:pt x="918140" y="1010539"/>
                </a:lnTo>
                <a:cubicBezTo>
                  <a:pt x="918140" y="1163854"/>
                  <a:pt x="1042426" y="1288140"/>
                  <a:pt x="1195741" y="1288140"/>
                </a:cubicBezTo>
                <a:lnTo>
                  <a:pt x="6043842" y="1288140"/>
                </a:lnTo>
                <a:cubicBezTo>
                  <a:pt x="6197157" y="1288140"/>
                  <a:pt x="6321443" y="1163854"/>
                  <a:pt x="6321443" y="1010539"/>
                </a:cubicBezTo>
                <a:lnTo>
                  <a:pt x="6321443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6283982" y="6858000"/>
                </a:lnTo>
                <a:lnTo>
                  <a:pt x="6283982" y="6429590"/>
                </a:lnTo>
                <a:cubicBezTo>
                  <a:pt x="6283982" y="6305295"/>
                  <a:pt x="6183221" y="6204534"/>
                  <a:pt x="6058926" y="6204534"/>
                </a:cubicBezTo>
                <a:lnTo>
                  <a:pt x="1105735" y="6204534"/>
                </a:lnTo>
                <a:cubicBezTo>
                  <a:pt x="981440" y="6204534"/>
                  <a:pt x="880679" y="6305295"/>
                  <a:pt x="880679" y="6429590"/>
                </a:cubicBezTo>
                <a:lnTo>
                  <a:pt x="880679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1138655" y="1746908"/>
                </a:moveTo>
                <a:cubicBezTo>
                  <a:pt x="1014360" y="1746908"/>
                  <a:pt x="913599" y="1847669"/>
                  <a:pt x="913599" y="1971964"/>
                </a:cubicBezTo>
                <a:lnTo>
                  <a:pt x="913599" y="5520711"/>
                </a:lnTo>
                <a:cubicBezTo>
                  <a:pt x="913599" y="5645006"/>
                  <a:pt x="1014360" y="5745767"/>
                  <a:pt x="1138655" y="5745767"/>
                </a:cubicBezTo>
                <a:lnTo>
                  <a:pt x="6091846" y="5745767"/>
                </a:lnTo>
                <a:cubicBezTo>
                  <a:pt x="6216141" y="5745767"/>
                  <a:pt x="6316902" y="5645006"/>
                  <a:pt x="6316902" y="5520711"/>
                </a:cubicBezTo>
                <a:lnTo>
                  <a:pt x="6316902" y="1971964"/>
                </a:lnTo>
                <a:cubicBezTo>
                  <a:pt x="6316902" y="1847669"/>
                  <a:pt x="6216141" y="1746908"/>
                  <a:pt x="6091846" y="1746908"/>
                </a:cubicBezTo>
                <a:lnTo>
                  <a:pt x="1138655" y="174690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03C2B3-3873-7FFA-2567-57F2F6ABB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3334" y="0"/>
            <a:ext cx="30053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3619A50-ADC7-AA30-E96F-D0853D0D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65016" y="0"/>
            <a:ext cx="4572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447AC2-F09C-2AC2-0522-F871987D6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" y="273843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140" y="576470"/>
            <a:ext cx="4831209" cy="2266121"/>
          </a:xfrm>
        </p:spPr>
        <p:txBody>
          <a:bodyPr anchor="ctr">
            <a:normAutofit/>
          </a:bodyPr>
          <a:lstStyle>
            <a:lvl1pPr algn="r">
              <a:defRPr sz="4400" b="0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C3A4AA6-1D0C-DE79-F399-33299CB812C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67139" y="3031435"/>
            <a:ext cx="4831209" cy="3478944"/>
          </a:xfr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1000"/>
              </a:spcBef>
              <a:buNone/>
              <a:defRPr sz="2400"/>
            </a:lvl1pPr>
            <a:lvl2pPr marL="457200" indent="0" algn="r">
              <a:lnSpc>
                <a:spcPct val="100000"/>
              </a:lnSpc>
              <a:spcBef>
                <a:spcPts val="1000"/>
              </a:spcBef>
              <a:buNone/>
              <a:defRPr sz="2000"/>
            </a:lvl2pPr>
            <a:lvl3pPr marL="914400" indent="0" algn="r">
              <a:lnSpc>
                <a:spcPct val="100000"/>
              </a:lnSpc>
              <a:spcBef>
                <a:spcPts val="1000"/>
              </a:spcBef>
              <a:buNone/>
              <a:defRPr sz="1800"/>
            </a:lvl3pPr>
            <a:lvl4pPr marL="1371600" indent="0" algn="r">
              <a:lnSpc>
                <a:spcPct val="100000"/>
              </a:lnSpc>
              <a:spcBef>
                <a:spcPts val="1000"/>
              </a:spcBef>
              <a:buNone/>
              <a:defRPr sz="1600"/>
            </a:lvl4pPr>
            <a:lvl5pPr marL="1828800" indent="0" algn="r">
              <a:lnSpc>
                <a:spcPct val="100000"/>
              </a:lnSpc>
              <a:spcBef>
                <a:spcPts val="1000"/>
              </a:spcBef>
              <a:buNone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8ABFB379-CB29-0D42-1349-53B7325212E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90039" y="1751216"/>
            <a:ext cx="5394960" cy="3997325"/>
          </a:xfrm>
          <a:prstGeom prst="roundRect">
            <a:avLst>
              <a:gd name="adj" fmla="val 5229"/>
            </a:avLst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E58A54-F746-59CF-007A-329493EC502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07510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Righ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6A991E4A-E418-E9C0-B35B-0A81DCE3A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245" y="-3248"/>
            <a:ext cx="12192000" cy="6858000"/>
          </a:xfrm>
          <a:custGeom>
            <a:avLst/>
            <a:gdLst>
              <a:gd name="connsiteX0" fmla="*/ 1138655 w 12192000"/>
              <a:gd name="connsiteY0" fmla="*/ 1746908 h 6858000"/>
              <a:gd name="connsiteX1" fmla="*/ 913599 w 12192000"/>
              <a:gd name="connsiteY1" fmla="*/ 1971964 h 6858000"/>
              <a:gd name="connsiteX2" fmla="*/ 913599 w 12192000"/>
              <a:gd name="connsiteY2" fmla="*/ 5520711 h 6858000"/>
              <a:gd name="connsiteX3" fmla="*/ 1138655 w 12192000"/>
              <a:gd name="connsiteY3" fmla="*/ 5745767 h 6858000"/>
              <a:gd name="connsiteX4" fmla="*/ 6091846 w 12192000"/>
              <a:gd name="connsiteY4" fmla="*/ 5745767 h 6858000"/>
              <a:gd name="connsiteX5" fmla="*/ 6316902 w 12192000"/>
              <a:gd name="connsiteY5" fmla="*/ 5520711 h 6858000"/>
              <a:gd name="connsiteX6" fmla="*/ 6316902 w 12192000"/>
              <a:gd name="connsiteY6" fmla="*/ 1971964 h 6858000"/>
              <a:gd name="connsiteX7" fmla="*/ 6091846 w 12192000"/>
              <a:gd name="connsiteY7" fmla="*/ 1746908 h 6858000"/>
              <a:gd name="connsiteX8" fmla="*/ 1218461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12184610 w 12192000"/>
              <a:gd name="connsiteY11" fmla="*/ 6858000 h 6858000"/>
              <a:gd name="connsiteX12" fmla="*/ 0 w 12192000"/>
              <a:gd name="connsiteY12" fmla="*/ 0 h 6858000"/>
              <a:gd name="connsiteX13" fmla="*/ 918140 w 12192000"/>
              <a:gd name="connsiteY13" fmla="*/ 0 h 6858000"/>
              <a:gd name="connsiteX14" fmla="*/ 918140 w 12192000"/>
              <a:gd name="connsiteY14" fmla="*/ 1010539 h 6858000"/>
              <a:gd name="connsiteX15" fmla="*/ 1195741 w 12192000"/>
              <a:gd name="connsiteY15" fmla="*/ 1288140 h 6858000"/>
              <a:gd name="connsiteX16" fmla="*/ 6043842 w 12192000"/>
              <a:gd name="connsiteY16" fmla="*/ 1288140 h 6858000"/>
              <a:gd name="connsiteX17" fmla="*/ 6321443 w 12192000"/>
              <a:gd name="connsiteY17" fmla="*/ 1010539 h 6858000"/>
              <a:gd name="connsiteX18" fmla="*/ 6321443 w 12192000"/>
              <a:gd name="connsiteY18" fmla="*/ 0 h 6858000"/>
              <a:gd name="connsiteX19" fmla="*/ 11019692 w 12192000"/>
              <a:gd name="connsiteY19" fmla="*/ 0 h 6858000"/>
              <a:gd name="connsiteX20" fmla="*/ 11019692 w 12192000"/>
              <a:gd name="connsiteY20" fmla="*/ 6858000 h 6858000"/>
              <a:gd name="connsiteX21" fmla="*/ 6283982 w 12192000"/>
              <a:gd name="connsiteY21" fmla="*/ 6858000 h 6858000"/>
              <a:gd name="connsiteX22" fmla="*/ 6283982 w 12192000"/>
              <a:gd name="connsiteY22" fmla="*/ 6429590 h 6858000"/>
              <a:gd name="connsiteX23" fmla="*/ 6058926 w 12192000"/>
              <a:gd name="connsiteY23" fmla="*/ 6204534 h 6858000"/>
              <a:gd name="connsiteX24" fmla="*/ 1105735 w 12192000"/>
              <a:gd name="connsiteY24" fmla="*/ 6204534 h 6858000"/>
              <a:gd name="connsiteX25" fmla="*/ 880679 w 12192000"/>
              <a:gd name="connsiteY25" fmla="*/ 6429590 h 6858000"/>
              <a:gd name="connsiteX26" fmla="*/ 880679 w 12192000"/>
              <a:gd name="connsiteY26" fmla="*/ 6858000 h 6858000"/>
              <a:gd name="connsiteX27" fmla="*/ 0 w 12192000"/>
              <a:gd name="connsiteY2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2000" h="6858000">
                <a:moveTo>
                  <a:pt x="1138655" y="1746908"/>
                </a:moveTo>
                <a:cubicBezTo>
                  <a:pt x="1014360" y="1746908"/>
                  <a:pt x="913599" y="1847669"/>
                  <a:pt x="913599" y="1971964"/>
                </a:cubicBezTo>
                <a:lnTo>
                  <a:pt x="913599" y="5520711"/>
                </a:lnTo>
                <a:cubicBezTo>
                  <a:pt x="913599" y="5645006"/>
                  <a:pt x="1014360" y="5745767"/>
                  <a:pt x="1138655" y="5745767"/>
                </a:cubicBezTo>
                <a:lnTo>
                  <a:pt x="6091846" y="5745767"/>
                </a:lnTo>
                <a:cubicBezTo>
                  <a:pt x="6216141" y="5745767"/>
                  <a:pt x="6316902" y="5645006"/>
                  <a:pt x="6316902" y="5520711"/>
                </a:cubicBezTo>
                <a:lnTo>
                  <a:pt x="6316902" y="1971964"/>
                </a:lnTo>
                <a:cubicBezTo>
                  <a:pt x="6316902" y="1847669"/>
                  <a:pt x="6216141" y="1746908"/>
                  <a:pt x="6091846" y="1746908"/>
                </a:cubicBezTo>
                <a:close/>
                <a:moveTo>
                  <a:pt x="1218461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2184610" y="6858000"/>
                </a:lnTo>
                <a:close/>
                <a:moveTo>
                  <a:pt x="0" y="0"/>
                </a:moveTo>
                <a:lnTo>
                  <a:pt x="918140" y="0"/>
                </a:lnTo>
                <a:lnTo>
                  <a:pt x="918140" y="1010539"/>
                </a:lnTo>
                <a:cubicBezTo>
                  <a:pt x="918140" y="1163854"/>
                  <a:pt x="1042426" y="1288140"/>
                  <a:pt x="1195741" y="1288140"/>
                </a:cubicBezTo>
                <a:lnTo>
                  <a:pt x="6043842" y="1288140"/>
                </a:lnTo>
                <a:cubicBezTo>
                  <a:pt x="6197157" y="1288140"/>
                  <a:pt x="6321443" y="1163854"/>
                  <a:pt x="6321443" y="1010539"/>
                </a:cubicBezTo>
                <a:lnTo>
                  <a:pt x="6321443" y="0"/>
                </a:lnTo>
                <a:lnTo>
                  <a:pt x="11019692" y="0"/>
                </a:lnTo>
                <a:lnTo>
                  <a:pt x="11019692" y="6858000"/>
                </a:lnTo>
                <a:lnTo>
                  <a:pt x="6283982" y="6858000"/>
                </a:lnTo>
                <a:lnTo>
                  <a:pt x="6283982" y="6429590"/>
                </a:lnTo>
                <a:cubicBezTo>
                  <a:pt x="6283982" y="6305295"/>
                  <a:pt x="6183221" y="6204534"/>
                  <a:pt x="6058926" y="6204534"/>
                </a:cubicBezTo>
                <a:lnTo>
                  <a:pt x="1105735" y="6204534"/>
                </a:lnTo>
                <a:cubicBezTo>
                  <a:pt x="981440" y="6204534"/>
                  <a:pt x="880679" y="6305295"/>
                  <a:pt x="880679" y="6429590"/>
                </a:cubicBezTo>
                <a:lnTo>
                  <a:pt x="88067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3315A23-2C00-4A7E-B9E9-65CF734EE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068700" y="1116391"/>
            <a:ext cx="4120055" cy="4308449"/>
            <a:chOff x="5656746" y="820557"/>
            <a:chExt cx="4120055" cy="4308449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CFF8075D-03CC-DDD4-332C-F26F61AF7F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53287" y="820557"/>
              <a:ext cx="3926972" cy="4308449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DE03B7A5-6E3E-5DC1-6705-A3B82F408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656746" y="914755"/>
              <a:ext cx="4120055" cy="4120055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FAD7832-54F8-F683-7C5A-71ABBBD6D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1555" y="270595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20675" y="480627"/>
            <a:ext cx="4505155" cy="2894495"/>
          </a:xfrm>
        </p:spPr>
        <p:txBody>
          <a:bodyPr anchor="b">
            <a:normAutofit/>
          </a:bodyPr>
          <a:lstStyle>
            <a:lvl1pPr algn="l">
              <a:defRPr sz="4400" b="0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8ABFB379-CB29-0D42-1349-53B7325212E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5410" y="1751759"/>
            <a:ext cx="5394960" cy="3997325"/>
          </a:xfrm>
          <a:prstGeom prst="roundRect">
            <a:avLst>
              <a:gd name="adj" fmla="val 5229"/>
            </a:avLst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 </a:t>
            </a:r>
          </a:p>
          <a:p>
            <a:endParaRPr lang="en-US" dirty="0"/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6EE87FA3-5409-C076-826E-A5685EB21E2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021313" y="3505200"/>
            <a:ext cx="4029859" cy="30019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400"/>
            </a:lvl1pPr>
            <a:lvl2pPr marL="457200" indent="0">
              <a:lnSpc>
                <a:spcPct val="100000"/>
              </a:lnSpc>
              <a:spcBef>
                <a:spcPts val="1000"/>
              </a:spcBef>
              <a:buNone/>
              <a:defRPr sz="2000"/>
            </a:lvl2pPr>
            <a:lvl3pPr marL="914400" indent="0">
              <a:lnSpc>
                <a:spcPct val="100000"/>
              </a:lnSpc>
              <a:spcBef>
                <a:spcPts val="1000"/>
              </a:spcBef>
              <a:buNone/>
              <a:defRPr sz="1800"/>
            </a:lvl3pPr>
            <a:lvl4pPr marL="1371600" indent="0">
              <a:lnSpc>
                <a:spcPct val="100000"/>
              </a:lnSpc>
              <a:spcBef>
                <a:spcPts val="1000"/>
              </a:spcBef>
              <a:buNone/>
              <a:defRPr sz="1600"/>
            </a:lvl4pPr>
            <a:lvl5pPr marL="1828800" indent="0">
              <a:lnSpc>
                <a:spcPct val="100000"/>
              </a:lnSpc>
              <a:spcBef>
                <a:spcPts val="1000"/>
              </a:spcBef>
              <a:buNone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52A9BE-2A46-4899-C38E-B513CC1AF11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591440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A9EF1CCA-35D0-41F4-BC3D-AA1679C3E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76514" y="397442"/>
            <a:ext cx="9619886" cy="6623279"/>
            <a:chOff x="1276514" y="397442"/>
            <a:chExt cx="9619886" cy="662327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39112C6-05E1-7A58-F9B3-4ED607F0FEB5}"/>
                </a:ext>
              </a:extLst>
            </p:cNvPr>
            <p:cNvGrpSpPr/>
            <p:nvPr userDrawn="1"/>
          </p:nvGrpSpPr>
          <p:grpSpPr>
            <a:xfrm>
              <a:off x="1276514" y="397442"/>
              <a:ext cx="3028206" cy="3166674"/>
              <a:chOff x="5656746" y="820557"/>
              <a:chExt cx="4120055" cy="4308449"/>
            </a:xfrm>
          </p:grpSpPr>
          <p:pic>
            <p:nvPicPr>
              <p:cNvPr id="9" name="Graphic 8">
                <a:extLst>
                  <a:ext uri="{FF2B5EF4-FFF2-40B4-BE49-F238E27FC236}">
                    <a16:creationId xmlns:a16="http://schemas.microsoft.com/office/drawing/2014/main" id="{580B3039-6990-1E35-87E4-6C581CF7BA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753287" y="820557"/>
                <a:ext cx="3926972" cy="4308449"/>
              </a:xfrm>
              <a:prstGeom prst="rect">
                <a:avLst/>
              </a:prstGeom>
            </p:spPr>
          </p:pic>
          <p:pic>
            <p:nvPicPr>
              <p:cNvPr id="10" name="Graphic 9">
                <a:extLst>
                  <a:ext uri="{FF2B5EF4-FFF2-40B4-BE49-F238E27FC236}">
                    <a16:creationId xmlns:a16="http://schemas.microsoft.com/office/drawing/2014/main" id="{37F0331D-9A8D-485F-9469-6B31E3D61C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656746" y="914755"/>
                <a:ext cx="4120055" cy="4120055"/>
              </a:xfrm>
              <a:prstGeom prst="rect">
                <a:avLst/>
              </a:prstGeom>
            </p:spPr>
          </p:pic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1BCBEDD-D6D8-B22D-46D2-C061FBDFE326}"/>
                </a:ext>
              </a:extLst>
            </p:cNvPr>
            <p:cNvGrpSpPr/>
            <p:nvPr userDrawn="1"/>
          </p:nvGrpSpPr>
          <p:grpSpPr>
            <a:xfrm>
              <a:off x="6776345" y="2712272"/>
              <a:ext cx="4120055" cy="4308449"/>
              <a:chOff x="5656746" y="820557"/>
              <a:chExt cx="4120055" cy="4308449"/>
            </a:xfrm>
          </p:grpSpPr>
          <p:pic>
            <p:nvPicPr>
              <p:cNvPr id="13" name="Graphic 12">
                <a:extLst>
                  <a:ext uri="{FF2B5EF4-FFF2-40B4-BE49-F238E27FC236}">
                    <a16:creationId xmlns:a16="http://schemas.microsoft.com/office/drawing/2014/main" id="{43D2104B-238A-6958-53E9-4C3CFC4C99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753287" y="820557"/>
                <a:ext cx="3926972" cy="4308449"/>
              </a:xfrm>
              <a:prstGeom prst="rect">
                <a:avLst/>
              </a:prstGeom>
            </p:spPr>
          </p:pic>
          <p:pic>
            <p:nvPicPr>
              <p:cNvPr id="14" name="Graphic 13">
                <a:extLst>
                  <a:ext uri="{FF2B5EF4-FFF2-40B4-BE49-F238E27FC236}">
                    <a16:creationId xmlns:a16="http://schemas.microsoft.com/office/drawing/2014/main" id="{FE1FCD13-2E12-4019-9FCB-3A53D17321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656746" y="914755"/>
                <a:ext cx="4120055" cy="4120055"/>
              </a:xfrm>
              <a:prstGeom prst="rect">
                <a:avLst/>
              </a:prstGeom>
            </p:spPr>
          </p:pic>
        </p:grp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CEA9FD7-5B24-27A7-2BB5-A937B6A4D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89386" y="0"/>
            <a:ext cx="4572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3731B0-8EE6-11A7-D5EB-431792C48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2568" y="0"/>
            <a:ext cx="2108126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EEE179-0672-B497-0D0F-DF7C0E09D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" y="273843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8745" y="507244"/>
            <a:ext cx="9143999" cy="2162065"/>
          </a:xfrm>
        </p:spPr>
        <p:txBody>
          <a:bodyPr anchor="b">
            <a:normAutofit/>
          </a:bodyPr>
          <a:lstStyle>
            <a:lvl1pPr algn="l">
              <a:defRPr sz="48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52700" y="3586281"/>
            <a:ext cx="7086600" cy="228600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AEB78-507E-76A4-533C-B685FBB93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71531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Right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008A07D-9CD9-61E7-5307-509E256E3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8196" y="0"/>
            <a:ext cx="2497096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D3D556-F10A-EC7C-0757-E00C6BD115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755612" y="0"/>
            <a:ext cx="39699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F434F37-A346-4DC3-ACA1-FE0B5DD0A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405264" y="1517829"/>
            <a:ext cx="4120055" cy="4308449"/>
            <a:chOff x="5656746" y="820557"/>
            <a:chExt cx="4120055" cy="4308449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1CD6BFE6-65DF-2EFD-2AB8-EF54AE6ED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53287" y="820557"/>
              <a:ext cx="3926972" cy="4308449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772A018D-5452-637A-6EFC-8A1C55CE0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656746" y="914755"/>
              <a:ext cx="4120055" cy="4120055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43AED969-CB3F-45E5-4B56-8D4841A04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53444" y="0"/>
            <a:ext cx="4572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EEE179-0672-B497-0D0F-DF7C0E09D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" y="273843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7523" y="750316"/>
            <a:ext cx="5469591" cy="2066052"/>
          </a:xfrm>
        </p:spPr>
        <p:txBody>
          <a:bodyPr anchor="ctr">
            <a:normAutofit/>
          </a:bodyPr>
          <a:lstStyle>
            <a:lvl1pPr algn="l">
              <a:defRPr sz="4400" b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5F3BAA8E-44E6-12B3-F690-09AB8C245E9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297703" y="2884989"/>
            <a:ext cx="4768850" cy="362539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400"/>
            </a:lvl1pPr>
            <a:lvl2pPr marL="457200" indent="0">
              <a:lnSpc>
                <a:spcPct val="100000"/>
              </a:lnSpc>
              <a:spcBef>
                <a:spcPts val="1000"/>
              </a:spcBef>
              <a:buNone/>
              <a:defRPr sz="2000"/>
            </a:lvl2pPr>
            <a:lvl3pPr marL="914400" indent="0">
              <a:lnSpc>
                <a:spcPct val="100000"/>
              </a:lnSpc>
              <a:spcBef>
                <a:spcPts val="1000"/>
              </a:spcBef>
              <a:buNone/>
              <a:defRPr sz="1800"/>
            </a:lvl3pPr>
            <a:lvl4pPr marL="1371600" indent="0">
              <a:lnSpc>
                <a:spcPct val="100000"/>
              </a:lnSpc>
              <a:spcBef>
                <a:spcPts val="1000"/>
              </a:spcBef>
              <a:buNone/>
              <a:defRPr sz="1600"/>
            </a:lvl4pPr>
            <a:lvl5pPr marL="1828800" indent="0">
              <a:lnSpc>
                <a:spcPct val="100000"/>
              </a:lnSpc>
              <a:spcBef>
                <a:spcPts val="1000"/>
              </a:spcBef>
              <a:buNone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4A042FB-AE91-12A6-1B9A-55AE16FB534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99779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>
            <a:extLst>
              <a:ext uri="{FF2B5EF4-FFF2-40B4-BE49-F238E27FC236}">
                <a16:creationId xmlns:a16="http://schemas.microsoft.com/office/drawing/2014/main" id="{FA63973E-7BCA-0A84-9988-670F7B314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928" y="1925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918140 w 12192000"/>
              <a:gd name="connsiteY1" fmla="*/ 0 h 6858000"/>
              <a:gd name="connsiteX2" fmla="*/ 918140 w 12192000"/>
              <a:gd name="connsiteY2" fmla="*/ 1010539 h 6858000"/>
              <a:gd name="connsiteX3" fmla="*/ 1195741 w 12192000"/>
              <a:gd name="connsiteY3" fmla="*/ 1288140 h 6858000"/>
              <a:gd name="connsiteX4" fmla="*/ 6043842 w 12192000"/>
              <a:gd name="connsiteY4" fmla="*/ 1288140 h 6858000"/>
              <a:gd name="connsiteX5" fmla="*/ 6321443 w 12192000"/>
              <a:gd name="connsiteY5" fmla="*/ 1010539 h 6858000"/>
              <a:gd name="connsiteX6" fmla="*/ 6321443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6858000 h 6858000"/>
              <a:gd name="connsiteX9" fmla="*/ 6283982 w 12192000"/>
              <a:gd name="connsiteY9" fmla="*/ 6858000 h 6858000"/>
              <a:gd name="connsiteX10" fmla="*/ 6283982 w 12192000"/>
              <a:gd name="connsiteY10" fmla="*/ 6429590 h 6858000"/>
              <a:gd name="connsiteX11" fmla="*/ 6058926 w 12192000"/>
              <a:gd name="connsiteY11" fmla="*/ 6204534 h 6858000"/>
              <a:gd name="connsiteX12" fmla="*/ 1105735 w 12192000"/>
              <a:gd name="connsiteY12" fmla="*/ 6204534 h 6858000"/>
              <a:gd name="connsiteX13" fmla="*/ 880679 w 12192000"/>
              <a:gd name="connsiteY13" fmla="*/ 6429590 h 6858000"/>
              <a:gd name="connsiteX14" fmla="*/ 880679 w 12192000"/>
              <a:gd name="connsiteY14" fmla="*/ 6858000 h 6858000"/>
              <a:gd name="connsiteX15" fmla="*/ 0 w 12192000"/>
              <a:gd name="connsiteY15" fmla="*/ 6858000 h 6858000"/>
              <a:gd name="connsiteX16" fmla="*/ 0 w 12192000"/>
              <a:gd name="connsiteY16" fmla="*/ 0 h 6858000"/>
              <a:gd name="connsiteX17" fmla="*/ 1138655 w 12192000"/>
              <a:gd name="connsiteY17" fmla="*/ 1746908 h 6858000"/>
              <a:gd name="connsiteX18" fmla="*/ 913599 w 12192000"/>
              <a:gd name="connsiteY18" fmla="*/ 1971964 h 6858000"/>
              <a:gd name="connsiteX19" fmla="*/ 913599 w 12192000"/>
              <a:gd name="connsiteY19" fmla="*/ 5520711 h 6858000"/>
              <a:gd name="connsiteX20" fmla="*/ 1138655 w 12192000"/>
              <a:gd name="connsiteY20" fmla="*/ 5745767 h 6858000"/>
              <a:gd name="connsiteX21" fmla="*/ 6091846 w 12192000"/>
              <a:gd name="connsiteY21" fmla="*/ 5745767 h 6858000"/>
              <a:gd name="connsiteX22" fmla="*/ 6316902 w 12192000"/>
              <a:gd name="connsiteY22" fmla="*/ 5520711 h 6858000"/>
              <a:gd name="connsiteX23" fmla="*/ 6316902 w 12192000"/>
              <a:gd name="connsiteY23" fmla="*/ 1971964 h 6858000"/>
              <a:gd name="connsiteX24" fmla="*/ 6091846 w 12192000"/>
              <a:gd name="connsiteY24" fmla="*/ 1746908 h 6858000"/>
              <a:gd name="connsiteX25" fmla="*/ 1138655 w 12192000"/>
              <a:gd name="connsiteY25" fmla="*/ 17469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918140" y="0"/>
                </a:lnTo>
                <a:lnTo>
                  <a:pt x="918140" y="1010539"/>
                </a:lnTo>
                <a:cubicBezTo>
                  <a:pt x="918140" y="1163854"/>
                  <a:pt x="1042426" y="1288140"/>
                  <a:pt x="1195741" y="1288140"/>
                </a:cubicBezTo>
                <a:lnTo>
                  <a:pt x="6043842" y="1288140"/>
                </a:lnTo>
                <a:cubicBezTo>
                  <a:pt x="6197157" y="1288140"/>
                  <a:pt x="6321443" y="1163854"/>
                  <a:pt x="6321443" y="1010539"/>
                </a:cubicBezTo>
                <a:lnTo>
                  <a:pt x="6321443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6283982" y="6858000"/>
                </a:lnTo>
                <a:lnTo>
                  <a:pt x="6283982" y="6429590"/>
                </a:lnTo>
                <a:cubicBezTo>
                  <a:pt x="6283982" y="6305295"/>
                  <a:pt x="6183221" y="6204534"/>
                  <a:pt x="6058926" y="6204534"/>
                </a:cubicBezTo>
                <a:lnTo>
                  <a:pt x="1105735" y="6204534"/>
                </a:lnTo>
                <a:cubicBezTo>
                  <a:pt x="981440" y="6204534"/>
                  <a:pt x="880679" y="6305295"/>
                  <a:pt x="880679" y="6429590"/>
                </a:cubicBezTo>
                <a:lnTo>
                  <a:pt x="880679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1138655" y="1746908"/>
                </a:moveTo>
                <a:cubicBezTo>
                  <a:pt x="1014360" y="1746908"/>
                  <a:pt x="913599" y="1847669"/>
                  <a:pt x="913599" y="1971964"/>
                </a:cubicBezTo>
                <a:lnTo>
                  <a:pt x="913599" y="5520711"/>
                </a:lnTo>
                <a:cubicBezTo>
                  <a:pt x="913599" y="5645006"/>
                  <a:pt x="1014360" y="5745767"/>
                  <a:pt x="1138655" y="5745767"/>
                </a:cubicBezTo>
                <a:lnTo>
                  <a:pt x="6091846" y="5745767"/>
                </a:lnTo>
                <a:cubicBezTo>
                  <a:pt x="6216141" y="5745767"/>
                  <a:pt x="6316902" y="5645006"/>
                  <a:pt x="6316902" y="5520711"/>
                </a:cubicBezTo>
                <a:lnTo>
                  <a:pt x="6316902" y="1971964"/>
                </a:lnTo>
                <a:cubicBezTo>
                  <a:pt x="6316902" y="1847669"/>
                  <a:pt x="6216141" y="1746908"/>
                  <a:pt x="6091846" y="1746908"/>
                </a:cubicBezTo>
                <a:lnTo>
                  <a:pt x="1138655" y="174690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9F5EDC-2D5E-96A7-AAB9-D60B6E1AF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6699" y="3527"/>
            <a:ext cx="30053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8424DE0-155D-2A3C-788A-5A0C0D9CD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728" y="275768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87C557-55D3-F920-773C-DDD1348C4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673" y="2714197"/>
            <a:ext cx="4120055" cy="4308449"/>
            <a:chOff x="5656746" y="820557"/>
            <a:chExt cx="4120055" cy="4308449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1BC0724F-AE42-0E0F-E392-0C3EBB9DD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53287" y="820557"/>
              <a:ext cx="3926972" cy="4308449"/>
            </a:xfrm>
            <a:prstGeom prst="rect">
              <a:avLst/>
            </a:prstGeom>
          </p:spPr>
        </p:pic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1B6F6A44-F108-5B62-1638-5680B0204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656746" y="914755"/>
              <a:ext cx="4120055" cy="412005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0667" y="405113"/>
            <a:ext cx="4505155" cy="6007261"/>
          </a:xfrm>
        </p:spPr>
        <p:txBody>
          <a:bodyPr anchor="ctr">
            <a:normAutofit/>
          </a:bodyPr>
          <a:lstStyle>
            <a:lvl1pPr algn="r">
              <a:defRPr sz="4800" b="1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1" name="Picture Placeholder 10">
            <a:extLst>
              <a:ext uri="{FF2B5EF4-FFF2-40B4-BE49-F238E27FC236}">
                <a16:creationId xmlns:a16="http://schemas.microsoft.com/office/drawing/2014/main" id="{83A8F0F5-EBCC-860A-B0EE-A7F56BA39A4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876079" y="1748992"/>
            <a:ext cx="5394960" cy="3997325"/>
          </a:xfrm>
          <a:prstGeom prst="roundRect">
            <a:avLst>
              <a:gd name="adj" fmla="val 5229"/>
            </a:avLst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0224B-09BE-F95F-F2DE-0EA9731AEB8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64333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Righ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050290D7-ABD3-D880-F002-A497290AC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245" y="-3248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918140 w 12192000"/>
              <a:gd name="connsiteY1" fmla="*/ 0 h 6858000"/>
              <a:gd name="connsiteX2" fmla="*/ 918140 w 12192000"/>
              <a:gd name="connsiteY2" fmla="*/ 1010539 h 6858000"/>
              <a:gd name="connsiteX3" fmla="*/ 1195741 w 12192000"/>
              <a:gd name="connsiteY3" fmla="*/ 1288140 h 6858000"/>
              <a:gd name="connsiteX4" fmla="*/ 6043842 w 12192000"/>
              <a:gd name="connsiteY4" fmla="*/ 1288140 h 6858000"/>
              <a:gd name="connsiteX5" fmla="*/ 6321443 w 12192000"/>
              <a:gd name="connsiteY5" fmla="*/ 1010539 h 6858000"/>
              <a:gd name="connsiteX6" fmla="*/ 6321443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6858000 h 6858000"/>
              <a:gd name="connsiteX9" fmla="*/ 6283982 w 12192000"/>
              <a:gd name="connsiteY9" fmla="*/ 6858000 h 6858000"/>
              <a:gd name="connsiteX10" fmla="*/ 6283982 w 12192000"/>
              <a:gd name="connsiteY10" fmla="*/ 6429590 h 6858000"/>
              <a:gd name="connsiteX11" fmla="*/ 6058926 w 12192000"/>
              <a:gd name="connsiteY11" fmla="*/ 6204534 h 6858000"/>
              <a:gd name="connsiteX12" fmla="*/ 1105735 w 12192000"/>
              <a:gd name="connsiteY12" fmla="*/ 6204534 h 6858000"/>
              <a:gd name="connsiteX13" fmla="*/ 880679 w 12192000"/>
              <a:gd name="connsiteY13" fmla="*/ 6429590 h 6858000"/>
              <a:gd name="connsiteX14" fmla="*/ 880679 w 12192000"/>
              <a:gd name="connsiteY14" fmla="*/ 6858000 h 6858000"/>
              <a:gd name="connsiteX15" fmla="*/ 0 w 12192000"/>
              <a:gd name="connsiteY15" fmla="*/ 6858000 h 6858000"/>
              <a:gd name="connsiteX16" fmla="*/ 0 w 12192000"/>
              <a:gd name="connsiteY16" fmla="*/ 0 h 6858000"/>
              <a:gd name="connsiteX17" fmla="*/ 1138655 w 12192000"/>
              <a:gd name="connsiteY17" fmla="*/ 1746908 h 6858000"/>
              <a:gd name="connsiteX18" fmla="*/ 913599 w 12192000"/>
              <a:gd name="connsiteY18" fmla="*/ 1971964 h 6858000"/>
              <a:gd name="connsiteX19" fmla="*/ 913599 w 12192000"/>
              <a:gd name="connsiteY19" fmla="*/ 5520711 h 6858000"/>
              <a:gd name="connsiteX20" fmla="*/ 1138655 w 12192000"/>
              <a:gd name="connsiteY20" fmla="*/ 5745767 h 6858000"/>
              <a:gd name="connsiteX21" fmla="*/ 6091846 w 12192000"/>
              <a:gd name="connsiteY21" fmla="*/ 5745767 h 6858000"/>
              <a:gd name="connsiteX22" fmla="*/ 6316902 w 12192000"/>
              <a:gd name="connsiteY22" fmla="*/ 5520711 h 6858000"/>
              <a:gd name="connsiteX23" fmla="*/ 6316902 w 12192000"/>
              <a:gd name="connsiteY23" fmla="*/ 1971964 h 6858000"/>
              <a:gd name="connsiteX24" fmla="*/ 6091846 w 12192000"/>
              <a:gd name="connsiteY24" fmla="*/ 1746908 h 6858000"/>
              <a:gd name="connsiteX25" fmla="*/ 1138655 w 12192000"/>
              <a:gd name="connsiteY25" fmla="*/ 17469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918140" y="0"/>
                </a:lnTo>
                <a:lnTo>
                  <a:pt x="918140" y="1010539"/>
                </a:lnTo>
                <a:cubicBezTo>
                  <a:pt x="918140" y="1163854"/>
                  <a:pt x="1042426" y="1288140"/>
                  <a:pt x="1195741" y="1288140"/>
                </a:cubicBezTo>
                <a:lnTo>
                  <a:pt x="6043842" y="1288140"/>
                </a:lnTo>
                <a:cubicBezTo>
                  <a:pt x="6197157" y="1288140"/>
                  <a:pt x="6321443" y="1163854"/>
                  <a:pt x="6321443" y="1010539"/>
                </a:cubicBezTo>
                <a:lnTo>
                  <a:pt x="6321443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6283982" y="6858000"/>
                </a:lnTo>
                <a:lnTo>
                  <a:pt x="6283982" y="6429590"/>
                </a:lnTo>
                <a:cubicBezTo>
                  <a:pt x="6283982" y="6305295"/>
                  <a:pt x="6183221" y="6204534"/>
                  <a:pt x="6058926" y="6204534"/>
                </a:cubicBezTo>
                <a:lnTo>
                  <a:pt x="1105735" y="6204534"/>
                </a:lnTo>
                <a:cubicBezTo>
                  <a:pt x="981440" y="6204534"/>
                  <a:pt x="880679" y="6305295"/>
                  <a:pt x="880679" y="6429590"/>
                </a:cubicBezTo>
                <a:lnTo>
                  <a:pt x="880679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1138655" y="1746908"/>
                </a:moveTo>
                <a:cubicBezTo>
                  <a:pt x="1014360" y="1746908"/>
                  <a:pt x="913599" y="1847669"/>
                  <a:pt x="913599" y="1971964"/>
                </a:cubicBezTo>
                <a:lnTo>
                  <a:pt x="913599" y="5520711"/>
                </a:lnTo>
                <a:cubicBezTo>
                  <a:pt x="913599" y="5645006"/>
                  <a:pt x="1014360" y="5745767"/>
                  <a:pt x="1138655" y="5745767"/>
                </a:cubicBezTo>
                <a:lnTo>
                  <a:pt x="6091846" y="5745767"/>
                </a:lnTo>
                <a:cubicBezTo>
                  <a:pt x="6216141" y="5745767"/>
                  <a:pt x="6316902" y="5645006"/>
                  <a:pt x="6316902" y="5520711"/>
                </a:cubicBezTo>
                <a:lnTo>
                  <a:pt x="6316902" y="1971964"/>
                </a:lnTo>
                <a:cubicBezTo>
                  <a:pt x="6316902" y="1847669"/>
                  <a:pt x="6216141" y="1746908"/>
                  <a:pt x="6091846" y="1746908"/>
                </a:cubicBezTo>
                <a:lnTo>
                  <a:pt x="1138655" y="174690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D13AA8-D23C-5C6A-33DF-C454CDF89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301493" y="0"/>
            <a:ext cx="10916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C39822-D546-CAF5-43A0-84756C8C7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761785" y="0"/>
            <a:ext cx="272051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AD7832-54F8-F683-7C5A-71ABBBD6D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1555" y="270595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9930" y="347620"/>
            <a:ext cx="5163939" cy="2474204"/>
          </a:xfrm>
        </p:spPr>
        <p:txBody>
          <a:bodyPr anchor="b">
            <a:normAutofit/>
          </a:bodyPr>
          <a:lstStyle>
            <a:lvl1pPr algn="l">
              <a:defRPr sz="4400" b="0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8ABFB379-CB29-0D42-1349-53B7325212E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00170" y="1751759"/>
            <a:ext cx="5394960" cy="3997325"/>
          </a:xfrm>
          <a:prstGeom prst="roundRect">
            <a:avLst>
              <a:gd name="adj" fmla="val 5229"/>
            </a:avLst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 </a:t>
            </a:r>
          </a:p>
          <a:p>
            <a:endParaRPr lang="en-US" dirty="0"/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6EE87FA3-5409-C076-826E-A5685EB21E2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599930" y="2961187"/>
            <a:ext cx="5163939" cy="3346735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/>
            </a:lvl1pPr>
            <a:lvl2pPr marL="800100" indent="-2286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/>
            </a:lvl2pPr>
            <a:lvl3pPr marL="1200150" indent="-2286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/>
            </a:lvl3pPr>
            <a:lvl4pPr marL="1657350" indent="-2286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286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3AD0209-DE4E-6825-8F20-EC9CF7FA6A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083834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1F6D51D-5B15-9B30-DC19-5F58B3052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7577" y="3429000"/>
            <a:ext cx="3288931" cy="3439321"/>
            <a:chOff x="5656746" y="820557"/>
            <a:chExt cx="4120055" cy="4308449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A480DA77-F71B-5298-1353-A41A3B4DA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53287" y="820557"/>
              <a:ext cx="3926972" cy="4308449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90839BC8-89BD-1554-5D44-CDDBE6CA9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656746" y="914755"/>
              <a:ext cx="4120055" cy="4120055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1216545-2BDC-F9A0-F675-174EDC926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5336" y="1602"/>
            <a:ext cx="30053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68970B-8B94-3775-274C-FB844115E4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2942" y="0"/>
            <a:ext cx="94077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972257-517A-A49E-FA85-ED69B1A6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068288" y="0"/>
            <a:ext cx="4572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291BC4-F154-0A1C-BD50-D90F45B2E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" y="273843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381000"/>
            <a:ext cx="114300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00852" y="1825625"/>
            <a:ext cx="4247067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E0070D-0874-F1CC-4E29-6938F5F6349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434851" y="1825625"/>
            <a:ext cx="4247067" cy="4351338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228600">
              <a:defRPr sz="2000"/>
            </a:lvl2pPr>
            <a:lvl3pPr marL="685800">
              <a:defRPr sz="2000"/>
            </a:lvl3pPr>
            <a:lvl4pPr marL="1143000">
              <a:defRPr sz="2000"/>
            </a:lvl4pPr>
            <a:lvl5pPr marL="1600200"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4AC65-CD3D-69D7-24FB-C82AA429A96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D04544E-40BA-0EF3-1D11-F15C7E80D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83561" y="1602"/>
            <a:ext cx="30053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06BFA7-94AE-3A18-523D-C688ECFB4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78414" y="0"/>
            <a:ext cx="94077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5786F04-54BF-9AA6-0B44-DE78BB380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85177" y="2407472"/>
            <a:ext cx="4120055" cy="4308449"/>
            <a:chOff x="5656746" y="820557"/>
            <a:chExt cx="4120055" cy="4308449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DA2FB764-6719-6FC4-D31C-F96BBA0A6F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53287" y="820557"/>
              <a:ext cx="3926972" cy="4308449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D87175FD-8DE3-7754-36A9-07FEE388E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656746" y="914755"/>
              <a:ext cx="4120055" cy="4120055"/>
            </a:xfrm>
            <a:prstGeom prst="rect">
              <a:avLst/>
            </a:prstGeom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3291BC4-F154-0A1C-BD50-D90F45B2E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" y="273843"/>
            <a:ext cx="11571890" cy="63103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381000"/>
            <a:ext cx="114300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00853" y="1825625"/>
            <a:ext cx="3525772" cy="4351338"/>
          </a:xfrm>
        </p:spPr>
        <p:txBody>
          <a:bodyPr>
            <a:normAutofit/>
          </a:bodyPr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E0070D-0874-F1CC-4E29-6938F5F6349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149516" y="1733025"/>
            <a:ext cx="6204283" cy="3989388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228600">
              <a:defRPr sz="2000"/>
            </a:lvl2pPr>
            <a:lvl3pPr marL="685800">
              <a:defRPr sz="2000"/>
            </a:lvl3pPr>
            <a:lvl4pPr marL="1143000">
              <a:defRPr sz="2000"/>
            </a:lvl4pPr>
            <a:lvl5pPr marL="1600200"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DBFC337-301C-C3ED-321C-AB4EF4A1082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59316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1875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1452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22000" y="6145255"/>
            <a:ext cx="8451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1AFD02D-325A-F2A8-9A62-D6D0AF0693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452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6" r:id="rId3"/>
    <p:sldLayoutId id="2147483663" r:id="rId4"/>
    <p:sldLayoutId id="2147483667" r:id="rId5"/>
    <p:sldLayoutId id="2147483668" r:id="rId6"/>
    <p:sldLayoutId id="2147483669" r:id="rId7"/>
    <p:sldLayoutId id="2147483650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54" r:id="rId14"/>
    <p:sldLayoutId id="2147483655" r:id="rId15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94603" y="-171386"/>
            <a:ext cx="4217424" cy="3709195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2D CONSOLE BASED MAZE GAME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71F650-B393-EE56-2FBE-0B29E9A79F01}"/>
              </a:ext>
            </a:extLst>
          </p:cNvPr>
          <p:cNvSpPr txBox="1"/>
          <p:nvPr/>
        </p:nvSpPr>
        <p:spPr>
          <a:xfrm>
            <a:off x="6894603" y="3742313"/>
            <a:ext cx="36227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Umm-e-Habiba Imran (048)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Zainab Idrees (048)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80B1E1-C5C2-0CFA-7F9F-EF0E24BBB406}"/>
              </a:ext>
            </a:extLst>
          </p:cNvPr>
          <p:cNvSpPr txBox="1"/>
          <p:nvPr/>
        </p:nvSpPr>
        <p:spPr>
          <a:xfrm>
            <a:off x="6894603" y="4956891"/>
            <a:ext cx="29896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Submitted To:</a:t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Sir Muhammad Siddique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Ma’am Saima Jawad</a:t>
            </a:r>
          </a:p>
        </p:txBody>
      </p:sp>
      <p:pic>
        <p:nvPicPr>
          <p:cNvPr id="1030" name="Picture 6" descr="Lost in Space Maze Game for Beginner Game Designers - Pinnguaq">
            <a:extLst>
              <a:ext uri="{FF2B5EF4-FFF2-40B4-BE49-F238E27FC236}">
                <a16:creationId xmlns:a16="http://schemas.microsoft.com/office/drawing/2014/main" id="{E82C99FC-D684-1CB2-24DC-A2E85467BE9A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" b="94"/>
          <a:stretch>
            <a:fillRect/>
          </a:stretch>
        </p:blipFill>
        <p:spPr bwMode="auto">
          <a:xfrm>
            <a:off x="954994" y="1744171"/>
            <a:ext cx="5393556" cy="3996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050294-356E-74AE-CCC2-B2BEB35CC30F}"/>
              </a:ext>
            </a:extLst>
          </p:cNvPr>
          <p:cNvSpPr txBox="1"/>
          <p:nvPr/>
        </p:nvSpPr>
        <p:spPr>
          <a:xfrm>
            <a:off x="1015954" y="1910646"/>
            <a:ext cx="3016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2FF0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Oriented Programming</a:t>
            </a:r>
            <a:endParaRPr lang="en-US" dirty="0">
              <a:solidFill>
                <a:srgbClr val="22FF0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66226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AFF48-132C-6DAA-622E-E58AF3A8D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3282" y="629163"/>
            <a:ext cx="9143999" cy="216206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7C2841-47C6-02F9-83CF-508A0ADF02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5912" y="3194396"/>
            <a:ext cx="7086600" cy="2286000"/>
          </a:xfrm>
        </p:spPr>
        <p:txBody>
          <a:bodyPr>
            <a:normAutofit fontScale="92500" lnSpcReduction="10000"/>
          </a:bodyPr>
          <a:lstStyle/>
          <a:p>
            <a:pPr marL="0" marR="0">
              <a:lnSpc>
                <a:spcPct val="15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The project aims to create an interactive and engaging 2D maze game. It addresses the challenge of combining logical problem-solving with entertainment and provides an innovative solution that enhances user engagement through dynamic gameplay. Developed using C++ and leveraging ANSI escape codes for graphical enhancements, the project is designed to offer a visually appealing and intellectually stimulating experience.</a:t>
            </a:r>
            <a:endParaRPr lang="en-US" sz="18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5C4D93-CBC8-E70B-5147-AEC324F70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2000" y="6145255"/>
            <a:ext cx="845114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44632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79AAEF-8F34-5E25-7676-77C737DC1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09DC1A-8BD2-176F-F5E8-22E1A8340A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76" y="163324"/>
            <a:ext cx="8460331" cy="634705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EAB99C-C5C5-F8DA-9BA4-D2329C4CFF1B}"/>
              </a:ext>
            </a:extLst>
          </p:cNvPr>
          <p:cNvSpPr txBox="1"/>
          <p:nvPr/>
        </p:nvSpPr>
        <p:spPr>
          <a:xfrm>
            <a:off x="9207606" y="977000"/>
            <a:ext cx="4667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UML CLASS DIAGRAM</a:t>
            </a:r>
          </a:p>
        </p:txBody>
      </p:sp>
    </p:spTree>
    <p:extLst>
      <p:ext uri="{BB962C8B-B14F-4D97-AF65-F5344CB8AC3E}">
        <p14:creationId xmlns:p14="http://schemas.microsoft.com/office/powerpoint/2010/main" val="180771866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E36B3-6688-F44F-0765-B9F7F44FB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Components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CA788F-A96A-BC1E-FBB1-D5901D496DB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922000" y="6145255"/>
            <a:ext cx="845114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B45A9E45-FA95-8762-4D74-AF30F60482E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 flipV="1">
            <a:off x="381000" y="432934"/>
            <a:ext cx="1068977" cy="197122"/>
          </a:xfrm>
        </p:spPr>
        <p:txBody>
          <a:bodyPr>
            <a:normAutofit/>
          </a:bodyPr>
          <a:lstStyle/>
          <a:p>
            <a:r>
              <a:rPr lang="en-US" sz="200" dirty="0"/>
              <a:t>.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6822A96-FD04-35C9-0748-D940BFAC45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9398201"/>
              </p:ext>
            </p:extLst>
          </p:nvPr>
        </p:nvGraphicFramePr>
        <p:xfrm>
          <a:off x="1245326" y="1706563"/>
          <a:ext cx="9614263" cy="4431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390B1065-9BF2-1CB9-2ABF-93FA9EAE4F9F}"/>
              </a:ext>
            </a:extLst>
          </p:cNvPr>
          <p:cNvSpPr/>
          <p:nvPr/>
        </p:nvSpPr>
        <p:spPr>
          <a:xfrm>
            <a:off x="2525487" y="1706562"/>
            <a:ext cx="1262742" cy="132556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GAME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954F939-42F3-0FD9-7FD7-065DF7B331E8}"/>
              </a:ext>
            </a:extLst>
          </p:cNvPr>
          <p:cNvSpPr/>
          <p:nvPr/>
        </p:nvSpPr>
        <p:spPr>
          <a:xfrm>
            <a:off x="2525487" y="3259666"/>
            <a:ext cx="1262742" cy="132556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PLAYER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D97C815-A8B1-CD72-BF7E-59143D6891B4}"/>
              </a:ext>
            </a:extLst>
          </p:cNvPr>
          <p:cNvSpPr/>
          <p:nvPr/>
        </p:nvSpPr>
        <p:spPr>
          <a:xfrm>
            <a:off x="2525487" y="4812768"/>
            <a:ext cx="1262742" cy="132556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</a:p>
          <a:p>
            <a:pPr algn="ctr"/>
            <a:r>
              <a:rPr lang="en-US" sz="1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MAZE</a:t>
            </a: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201181526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6E6599B-92EE-DA04-9056-C282E455D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55" y="441505"/>
            <a:ext cx="11430000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93533C-26FD-AEBE-6ACB-A4F973ACA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280" y="1793917"/>
            <a:ext cx="4247067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Movement through W, S, A, 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Difficulty: Easy, medium, Hard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Maze Display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 Oriented Gameplay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 Welcome and Menu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Handling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5F0C6D4-02DE-0349-3B53-5B0E8FD1DB0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493635" y="1793917"/>
            <a:ext cx="4247067" cy="4351338"/>
          </a:xfrm>
        </p:spPr>
        <p:txBody>
          <a:bodyPr/>
          <a:lstStyle/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Replay and Start Options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 count and Time Tracking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maze Solutions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Robust Termination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 user input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to Home Options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232BDC-58BE-5669-7C02-6227C42B53A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922000" y="6145255"/>
            <a:ext cx="845114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61462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FB4035-D056-21BF-D7B3-99E4D0F2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" name="oop lab project">
            <a:hlinkClick r:id="" action="ppaction://media"/>
            <a:extLst>
              <a:ext uri="{FF2B5EF4-FFF2-40B4-BE49-F238E27FC236}">
                <a16:creationId xmlns:a16="http://schemas.microsoft.com/office/drawing/2014/main" id="{ABB315EB-CBB4-4BA8-E0AB-938F96BBA7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1"/>
            <a:ext cx="12137742" cy="685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620650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8618F-D769-F666-B1AD-B03C82DA1B2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661467" y="92504"/>
            <a:ext cx="241665" cy="88200"/>
          </a:xfrm>
        </p:spPr>
        <p:txBody>
          <a:bodyPr>
            <a:normAutofit fontScale="25000" lnSpcReduction="20000"/>
          </a:bodyPr>
          <a:lstStyle/>
          <a:p>
            <a:r>
              <a:rPr lang="en-US" sz="200" dirty="0"/>
              <a:t>.</a:t>
            </a:r>
          </a:p>
        </p:txBody>
      </p:sp>
      <p:pic>
        <p:nvPicPr>
          <p:cNvPr id="1028" name="Picture 4" descr="Get Mazes: Maze Games - Microsoft Store en-PK">
            <a:extLst>
              <a:ext uri="{FF2B5EF4-FFF2-40B4-BE49-F238E27FC236}">
                <a16:creationId xmlns:a16="http://schemas.microsoft.com/office/drawing/2014/main" id="{DBB71258-D2D3-C36D-0A9D-458ED136F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71698"/>
            <a:ext cx="12131040" cy="6786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9AAB1C8-4A29-D350-B7C4-3089C13BFB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4982" y="1463043"/>
            <a:ext cx="3869639" cy="1341120"/>
          </a:xfrm>
          <a:solidFill>
            <a:srgbClr val="0BFF01"/>
          </a:solidFill>
        </p:spPr>
        <p:txBody>
          <a:bodyPr>
            <a:noAutofit/>
          </a:bodyPr>
          <a:lstStyle/>
          <a:p>
            <a:pPr algn="ctr"/>
            <a:r>
              <a:rPr lang="en-US" dirty="0">
                <a:ln w="13462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Wide Latin" panose="020A0A070505050204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6829385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Madison">
  <a:themeElements>
    <a:clrScheme name="TM45439525">
      <a:dk1>
        <a:srgbClr val="000000"/>
      </a:dk1>
      <a:lt1>
        <a:srgbClr val="FFFFFF"/>
      </a:lt1>
      <a:dk2>
        <a:srgbClr val="1F2C28"/>
      </a:dk2>
      <a:lt2>
        <a:srgbClr val="E7E6E6"/>
      </a:lt2>
      <a:accent1>
        <a:srgbClr val="A1D58B"/>
      </a:accent1>
      <a:accent2>
        <a:srgbClr val="5EC795"/>
      </a:accent2>
      <a:accent3>
        <a:srgbClr val="4DADCE"/>
      </a:accent3>
      <a:accent4>
        <a:srgbClr val="CCB756"/>
      </a:accent4>
      <a:accent5>
        <a:srgbClr val="E29B35"/>
      </a:accent5>
      <a:accent6>
        <a:srgbClr val="8DC0C0"/>
      </a:accent6>
      <a:hlink>
        <a:srgbClr val="0563C1"/>
      </a:hlink>
      <a:folHlink>
        <a:srgbClr val="954F72"/>
      </a:folHlink>
    </a:clrScheme>
    <a:fontScheme name="Custom 11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45439525_Win32_SL_V10" id="{6D1E132C-EE58-410C-AA79-6634C21077D3}" vid="{B34F418C-A6AD-4EA0-82A8-449DB69F48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4A2E04-D8A3-4CD6-A49A-4E88613CFB2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7A6AD6DB-9470-4861-90FA-528B22606C3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A97A83-19EA-4F1C-BA10-74DE001096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Vivid circles presentation</Template>
  <TotalTime>116</TotalTime>
  <Words>257</Words>
  <Application>Microsoft Office PowerPoint</Application>
  <PresentationFormat>Widescreen</PresentationFormat>
  <Paragraphs>43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Aptos</vt:lpstr>
      <vt:lpstr>Arial</vt:lpstr>
      <vt:lpstr>Calibri</vt:lpstr>
      <vt:lpstr>Symbol</vt:lpstr>
      <vt:lpstr>Times New Roman</vt:lpstr>
      <vt:lpstr>Wide Latin</vt:lpstr>
      <vt:lpstr>Madison</vt:lpstr>
      <vt:lpstr>2D CONSOLE BASED MAZE GAME</vt:lpstr>
      <vt:lpstr>Project Overview</vt:lpstr>
      <vt:lpstr>PowerPoint Presentation</vt:lpstr>
      <vt:lpstr>Key Components</vt:lpstr>
      <vt:lpstr>Features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01-134241-048</dc:creator>
  <cp:lastModifiedBy>01-134241-048</cp:lastModifiedBy>
  <cp:revision>6</cp:revision>
  <dcterms:created xsi:type="dcterms:W3CDTF">2024-12-19T07:34:12Z</dcterms:created>
  <dcterms:modified xsi:type="dcterms:W3CDTF">2024-12-22T08:00:43Z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